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516" r:id="rId2"/>
    <p:sldId id="517" r:id="rId3"/>
    <p:sldId id="518" r:id="rId4"/>
    <p:sldId id="260" r:id="rId5"/>
    <p:sldId id="352" r:id="rId6"/>
    <p:sldId id="317" r:id="rId7"/>
    <p:sldId id="318" r:id="rId8"/>
    <p:sldId id="314" r:id="rId9"/>
    <p:sldId id="500" r:id="rId10"/>
    <p:sldId id="501" r:id="rId11"/>
    <p:sldId id="350" r:id="rId12"/>
    <p:sldId id="503" r:id="rId13"/>
    <p:sldId id="357" r:id="rId14"/>
    <p:sldId id="356" r:id="rId15"/>
    <p:sldId id="282" r:id="rId16"/>
    <p:sldId id="504" r:id="rId17"/>
    <p:sldId id="505" r:id="rId18"/>
    <p:sldId id="506" r:id="rId19"/>
    <p:sldId id="507" r:id="rId20"/>
    <p:sldId id="508" r:id="rId21"/>
    <p:sldId id="509" r:id="rId22"/>
    <p:sldId id="510" r:id="rId23"/>
    <p:sldId id="511" r:id="rId24"/>
    <p:sldId id="512" r:id="rId25"/>
    <p:sldId id="513" r:id="rId26"/>
    <p:sldId id="514" r:id="rId27"/>
    <p:sldId id="515" r:id="rId28"/>
  </p:sldIdLst>
  <p:sldSz cx="12192000" cy="6858000"/>
  <p:notesSz cx="6858000" cy="9144000"/>
  <p:embeddedFontLst>
    <p:embeddedFont>
      <p:font typeface="Merriweather" panose="020B0604020202020204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Open Sans" panose="020B0604020202020204" charset="0"/>
      <p:regular r:id="rId39"/>
      <p:bold r:id="rId40"/>
      <p:italic r:id="rId41"/>
      <p:boldItalic r:id="rId42"/>
    </p:embeddedFont>
    <p:embeddedFont>
      <p:font typeface="Verdana" panose="020B0604030504040204" pitchFamily="34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C8E8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68837" autoAdjust="0"/>
  </p:normalViewPr>
  <p:slideViewPr>
    <p:cSldViewPr snapToGrid="0" showGuides="1">
      <p:cViewPr varScale="1">
        <p:scale>
          <a:sx n="79" d="100"/>
          <a:sy n="79" d="100"/>
        </p:scale>
        <p:origin x="1716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18" d="100"/>
          <a:sy n="118" d="100"/>
        </p:scale>
        <p:origin x="4048" y="1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39.svg"/><Relationship Id="rId1" Type="http://schemas.openxmlformats.org/officeDocument/2006/relationships/image" Target="../media/image30.png"/><Relationship Id="rId6" Type="http://schemas.openxmlformats.org/officeDocument/2006/relationships/image" Target="../media/image43.svg"/><Relationship Id="rId5" Type="http://schemas.openxmlformats.org/officeDocument/2006/relationships/image" Target="../media/image32.png"/><Relationship Id="rId10" Type="http://schemas.openxmlformats.org/officeDocument/2006/relationships/image" Target="../media/image47.svg"/><Relationship Id="rId4" Type="http://schemas.openxmlformats.org/officeDocument/2006/relationships/image" Target="../media/image41.svg"/><Relationship Id="rId9" Type="http://schemas.openxmlformats.org/officeDocument/2006/relationships/image" Target="../media/image34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39.svg"/><Relationship Id="rId1" Type="http://schemas.openxmlformats.org/officeDocument/2006/relationships/image" Target="../media/image30.png"/><Relationship Id="rId6" Type="http://schemas.openxmlformats.org/officeDocument/2006/relationships/image" Target="../media/image43.svg"/><Relationship Id="rId5" Type="http://schemas.openxmlformats.org/officeDocument/2006/relationships/image" Target="../media/image32.png"/><Relationship Id="rId10" Type="http://schemas.openxmlformats.org/officeDocument/2006/relationships/image" Target="../media/image47.svg"/><Relationship Id="rId4" Type="http://schemas.openxmlformats.org/officeDocument/2006/relationships/image" Target="../media/image41.svg"/><Relationship Id="rId9" Type="http://schemas.openxmlformats.org/officeDocument/2006/relationships/image" Target="../media/image3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52152E-F267-41F0-87CE-BD6372308417}" type="doc">
      <dgm:prSet loTypeId="urn:microsoft.com/office/officeart/2018/5/layout/IconLeaf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32731DCD-1F00-4C82-9D1E-8D7B24AD5D22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da-DK" sz="1050" b="1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Interviewskema </a:t>
          </a:r>
          <a:r>
            <a:rPr lang="da-DK" sz="1050" b="0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for den enkelte afdeling  [Bygningstyper, indbygningsår, tegningsmateriale mv.]</a:t>
          </a:r>
        </a:p>
        <a:p>
          <a:pPr algn="ctr">
            <a:lnSpc>
              <a:spcPct val="100000"/>
            </a:lnSpc>
            <a:defRPr cap="all"/>
          </a:pPr>
          <a:endParaRPr lang="en-US" sz="105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BDB2E64-6EBD-4838-B348-E0500F116252}" type="parTrans" cxnId="{3DAD10BE-110C-4223-BEEA-FDE75F0A0EC8}">
      <dgm:prSet/>
      <dgm:spPr/>
      <dgm:t>
        <a:bodyPr/>
        <a:lstStyle/>
        <a:p>
          <a:endParaRPr lang="en-US"/>
        </a:p>
      </dgm:t>
    </dgm:pt>
    <dgm:pt modelId="{437D97E4-8D24-429D-8574-B9DF8AFDA6B4}" type="sibTrans" cxnId="{3DAD10BE-110C-4223-BEEA-FDE75F0A0EC8}">
      <dgm:prSet/>
      <dgm:spPr/>
      <dgm:t>
        <a:bodyPr/>
        <a:lstStyle/>
        <a:p>
          <a:endParaRPr lang="en-US"/>
        </a:p>
      </dgm:t>
    </dgm:pt>
    <dgm:pt modelId="{0A092846-821A-4DC7-A53B-A642F5DDEEE1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da-DK" sz="1050" b="0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Årlige </a:t>
          </a:r>
          <a:r>
            <a:rPr lang="da-DK" sz="1050" b="1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PPV-planer </a:t>
          </a:r>
          <a:r>
            <a:rPr lang="da-DK" sz="1050" b="0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overføres fra ERP-leverandører eller </a:t>
          </a:r>
          <a:r>
            <a:rPr lang="da-DK" sz="1050" b="0" i="0" dirty="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tastes</a:t>
          </a:r>
          <a:r>
            <a:rPr lang="da-DK" sz="1050" b="0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manuelt</a:t>
          </a:r>
        </a:p>
      </dgm:t>
    </dgm:pt>
    <dgm:pt modelId="{F7C1AD12-7E0E-4562-BCDF-1C7EE99DC7F4}" type="parTrans" cxnId="{8ABE9C71-5AC9-4646-8107-BF0CA65F420B}">
      <dgm:prSet/>
      <dgm:spPr/>
      <dgm:t>
        <a:bodyPr/>
        <a:lstStyle/>
        <a:p>
          <a:endParaRPr lang="en-US"/>
        </a:p>
      </dgm:t>
    </dgm:pt>
    <dgm:pt modelId="{A73E800E-3E6E-4AD6-8227-32D7897681B6}" type="sibTrans" cxnId="{8ABE9C71-5AC9-4646-8107-BF0CA65F420B}">
      <dgm:prSet/>
      <dgm:spPr/>
      <dgm:t>
        <a:bodyPr/>
        <a:lstStyle/>
        <a:p>
          <a:endParaRPr lang="en-US"/>
        </a:p>
      </dgm:t>
    </dgm:pt>
    <dgm:pt modelId="{A1601AE3-DAA2-4CA9-B16B-2F436A37E28D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da-DK" sz="1050" b="1" i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Priser</a:t>
          </a:r>
          <a:r>
            <a:rPr lang="da-DK" sz="1050" b="0" i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overføres </a:t>
          </a:r>
          <a:r>
            <a:rPr lang="da-DK" sz="1050" kern="1200" cap="all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fra </a:t>
          </a:r>
          <a:r>
            <a:rPr lang="da-DK" sz="1050" kern="1200" cap="all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Molios</a:t>
          </a:r>
          <a:r>
            <a:rPr lang="da-DK" sz="1050" kern="1200" cap="all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prisbøger</a:t>
          </a:r>
          <a:endParaRPr lang="en-US" sz="1050" kern="1200" cap="all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9E15C1F4-1BF4-4142-872A-2A05EC2C2A4A}" type="parTrans" cxnId="{0620026B-FE45-4002-8293-139DCBEFF97E}">
      <dgm:prSet/>
      <dgm:spPr/>
      <dgm:t>
        <a:bodyPr/>
        <a:lstStyle/>
        <a:p>
          <a:endParaRPr lang="en-US"/>
        </a:p>
      </dgm:t>
    </dgm:pt>
    <dgm:pt modelId="{B9AF345E-EE1B-4CCF-AAD0-42A3225B8BF8}" type="sibTrans" cxnId="{0620026B-FE45-4002-8293-139DCBEFF97E}">
      <dgm:prSet/>
      <dgm:spPr/>
      <dgm:t>
        <a:bodyPr/>
        <a:lstStyle/>
        <a:p>
          <a:endParaRPr lang="en-US"/>
        </a:p>
      </dgm:t>
    </dgm:pt>
    <dgm:pt modelId="{77399894-D620-4A4A-AC43-F0C955C9E1B3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05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Ekstern </a:t>
          </a:r>
          <a:r>
            <a:rPr lang="en-US" sz="1050" b="1" dirty="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Granskning</a:t>
          </a:r>
          <a:endParaRPr lang="en-US" sz="1050" b="1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>
            <a:lnSpc>
              <a:spcPct val="100000"/>
            </a:lnSpc>
            <a:defRPr cap="all"/>
          </a:pPr>
          <a:r>
            <a:rPr lang="en-US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[</a:t>
          </a:r>
          <a:r>
            <a:rPr lang="en-US" sz="1050" dirty="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tilstandsvurdering</a:t>
          </a:r>
          <a:r>
            <a:rPr lang="en-US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, </a:t>
          </a:r>
          <a:r>
            <a:rPr lang="en-US" sz="1050" dirty="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Kalkulation</a:t>
          </a:r>
          <a:r>
            <a:rPr lang="en-US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 og </a:t>
          </a:r>
          <a:r>
            <a:rPr lang="en-US" sz="1050" dirty="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konklussion</a:t>
          </a:r>
          <a:r>
            <a:rPr lang="en-US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]</a:t>
          </a:r>
        </a:p>
        <a:p>
          <a:pPr>
            <a:lnSpc>
              <a:spcPct val="100000"/>
            </a:lnSpc>
            <a:defRPr cap="all"/>
          </a:pPr>
          <a:endParaRPr lang="en-US" sz="1050" b="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>
            <a:lnSpc>
              <a:spcPct val="100000"/>
            </a:lnSpc>
            <a:defRPr cap="all"/>
          </a:pPr>
          <a:endParaRPr lang="en-US" sz="1050" b="1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>
            <a:lnSpc>
              <a:spcPct val="100000"/>
            </a:lnSpc>
            <a:defRPr cap="all"/>
          </a:pPr>
          <a:endParaRPr lang="en-US" sz="105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algn="ctr">
            <a:lnSpc>
              <a:spcPct val="100000"/>
            </a:lnSpc>
            <a:defRPr cap="all"/>
          </a:pPr>
          <a:endParaRPr lang="en-US" sz="105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94BED725-6D54-4376-AD45-49DE68CC39AF}" type="parTrans" cxnId="{A89EC460-9991-4BE2-A7BB-8D58A9A534BF}">
      <dgm:prSet/>
      <dgm:spPr/>
      <dgm:t>
        <a:bodyPr/>
        <a:lstStyle/>
        <a:p>
          <a:endParaRPr lang="en-US"/>
        </a:p>
      </dgm:t>
    </dgm:pt>
    <dgm:pt modelId="{0E919D67-D994-4831-89B5-4A1D95D295E6}" type="sibTrans" cxnId="{A89EC460-9991-4BE2-A7BB-8D58A9A534BF}">
      <dgm:prSet/>
      <dgm:spPr/>
      <dgm:t>
        <a:bodyPr/>
        <a:lstStyle/>
        <a:p>
          <a:endParaRPr lang="en-US"/>
        </a:p>
      </dgm:t>
    </dgm:pt>
    <dgm:pt modelId="{43D2FBEA-D2B5-482A-988C-CAE55127B974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da-DK" sz="105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Energimærkning </a:t>
          </a:r>
        </a:p>
        <a:p>
          <a:pPr>
            <a:lnSpc>
              <a:spcPct val="100000"/>
            </a:lnSpc>
            <a:defRPr cap="all"/>
          </a:pPr>
          <a:r>
            <a:rPr lang="da-DK" sz="1050" b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[</a:t>
          </a:r>
          <a:r>
            <a:rPr lang="da-DK" sz="105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da-DK" sz="1050" b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energimærke og energiforbrug ]</a:t>
          </a:r>
        </a:p>
      </dgm:t>
    </dgm:pt>
    <dgm:pt modelId="{313010CA-2574-4746-AB71-2E4181CA367A}" type="parTrans" cxnId="{771E360B-E080-49BF-B2CD-C88C54DF4B6B}">
      <dgm:prSet/>
      <dgm:spPr/>
      <dgm:t>
        <a:bodyPr/>
        <a:lstStyle/>
        <a:p>
          <a:endParaRPr lang="da-DK"/>
        </a:p>
      </dgm:t>
    </dgm:pt>
    <dgm:pt modelId="{EC6089FF-1C55-4861-A1A6-B33A71437EFC}" type="sibTrans" cxnId="{771E360B-E080-49BF-B2CD-C88C54DF4B6B}">
      <dgm:prSet/>
      <dgm:spPr/>
      <dgm:t>
        <a:bodyPr/>
        <a:lstStyle/>
        <a:p>
          <a:endParaRPr lang="da-DK"/>
        </a:p>
      </dgm:t>
    </dgm:pt>
    <dgm:pt modelId="{E30BC737-7F8C-4CEF-AB8C-9553C28C0A88}" type="pres">
      <dgm:prSet presAssocID="{F752152E-F267-41F0-87CE-BD6372308417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a-DK"/>
        </a:p>
      </dgm:t>
    </dgm:pt>
    <dgm:pt modelId="{A167E719-CC09-4108-A631-190E16D568DB}" type="pres">
      <dgm:prSet presAssocID="{32731DCD-1F00-4C82-9D1E-8D7B24AD5D22}" presName="compNode" presStyleCnt="0"/>
      <dgm:spPr/>
    </dgm:pt>
    <dgm:pt modelId="{81FC99F4-3453-46E2-82CB-B844D9D70766}" type="pres">
      <dgm:prSet presAssocID="{32731DCD-1F00-4C82-9D1E-8D7B24AD5D22}" presName="iconBgRect" presStyleLbl="bgShp" presStyleIdx="0" presStyleCnt="5"/>
      <dgm:spPr>
        <a:prstGeom prst="round2DiagRect">
          <a:avLst>
            <a:gd name="adj1" fmla="val 29727"/>
            <a:gd name="adj2" fmla="val 0"/>
          </a:avLst>
        </a:prstGeom>
        <a:solidFill>
          <a:srgbClr val="CAE9DC"/>
        </a:solidFill>
      </dgm:spPr>
    </dgm:pt>
    <dgm:pt modelId="{95EA338E-46AB-44AA-8CA2-90D7870B9910}" type="pres">
      <dgm:prSet presAssocID="{32731DCD-1F00-4C82-9D1E-8D7B24AD5D22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da-DK"/>
        </a:p>
      </dgm:t>
      <dgm:extLst>
        <a:ext uri="{E40237B7-FDA0-4F09-8148-C483321AD2D9}">
          <dgm14:cNvPr xmlns:dgm14="http://schemas.microsoft.com/office/drawing/2010/diagram" id="0" name="" descr="Hjem"/>
        </a:ext>
      </dgm:extLst>
    </dgm:pt>
    <dgm:pt modelId="{B485D874-5AC8-4C29-AD23-AB2B6C4F4601}" type="pres">
      <dgm:prSet presAssocID="{32731DCD-1F00-4C82-9D1E-8D7B24AD5D22}" presName="spaceRect" presStyleCnt="0"/>
      <dgm:spPr/>
    </dgm:pt>
    <dgm:pt modelId="{F6F3C29E-85F0-44F4-A470-899FFA414582}" type="pres">
      <dgm:prSet presAssocID="{32731DCD-1F00-4C82-9D1E-8D7B24AD5D22}" presName="textRect" presStyleLbl="revTx" presStyleIdx="0" presStyleCnt="5" custScaleX="100000">
        <dgm:presLayoutVars>
          <dgm:chMax val="1"/>
          <dgm:chPref val="1"/>
        </dgm:presLayoutVars>
      </dgm:prSet>
      <dgm:spPr/>
      <dgm:t>
        <a:bodyPr/>
        <a:lstStyle/>
        <a:p>
          <a:endParaRPr lang="da-DK"/>
        </a:p>
      </dgm:t>
    </dgm:pt>
    <dgm:pt modelId="{93EE8F1D-8D6A-4E7B-887F-70FF46D259AB}" type="pres">
      <dgm:prSet presAssocID="{437D97E4-8D24-429D-8574-B9DF8AFDA6B4}" presName="sibTrans" presStyleCnt="0"/>
      <dgm:spPr/>
    </dgm:pt>
    <dgm:pt modelId="{5D92B9F5-3F26-4C93-B6DC-F47864A616E8}" type="pres">
      <dgm:prSet presAssocID="{0A092846-821A-4DC7-A53B-A642F5DDEEE1}" presName="compNode" presStyleCnt="0"/>
      <dgm:spPr/>
    </dgm:pt>
    <dgm:pt modelId="{049A6249-25B8-430E-B5CF-A63804827E90}" type="pres">
      <dgm:prSet presAssocID="{0A092846-821A-4DC7-A53B-A642F5DDEEE1}" presName="iconBgRect" presStyleLbl="bgShp" presStyleIdx="1" presStyleCnt="5"/>
      <dgm:spPr>
        <a:prstGeom prst="round2DiagRect">
          <a:avLst>
            <a:gd name="adj1" fmla="val 29727"/>
            <a:gd name="adj2" fmla="val 0"/>
          </a:avLst>
        </a:prstGeom>
        <a:solidFill>
          <a:srgbClr val="CAE9DC"/>
        </a:solidFill>
      </dgm:spPr>
    </dgm:pt>
    <dgm:pt modelId="{636944CC-A4FF-4405-92CB-CD69BDB861BE}" type="pres">
      <dgm:prSet presAssocID="{0A092846-821A-4DC7-A53B-A642F5DDEEE1}" presName="iconRect" presStyleLbl="node1" presStyleIdx="1" presStyleCnt="5"/>
      <dgm:spPr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da-DK"/>
        </a:p>
      </dgm:t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CA93C11C-2249-41CF-BCA1-6067306372DE}" type="pres">
      <dgm:prSet presAssocID="{0A092846-821A-4DC7-A53B-A642F5DDEEE1}" presName="spaceRect" presStyleCnt="0"/>
      <dgm:spPr/>
    </dgm:pt>
    <dgm:pt modelId="{0E56F4C9-13FB-4AA2-8B60-051A63C70BA5}" type="pres">
      <dgm:prSet presAssocID="{0A092846-821A-4DC7-A53B-A642F5DDEEE1}" presName="textRect" presStyleLbl="revTx" presStyleIdx="1" presStyleCnt="5">
        <dgm:presLayoutVars>
          <dgm:chMax val="1"/>
          <dgm:chPref val="1"/>
        </dgm:presLayoutVars>
      </dgm:prSet>
      <dgm:spPr/>
      <dgm:t>
        <a:bodyPr/>
        <a:lstStyle/>
        <a:p>
          <a:endParaRPr lang="da-DK"/>
        </a:p>
      </dgm:t>
    </dgm:pt>
    <dgm:pt modelId="{62C66F31-B224-4061-A9BB-34D673246E95}" type="pres">
      <dgm:prSet presAssocID="{A73E800E-3E6E-4AD6-8227-32D7897681B6}" presName="sibTrans" presStyleCnt="0"/>
      <dgm:spPr/>
    </dgm:pt>
    <dgm:pt modelId="{92B2A8BF-FF30-47A2-9B0A-4C09A35C9972}" type="pres">
      <dgm:prSet presAssocID="{A1601AE3-DAA2-4CA9-B16B-2F436A37E28D}" presName="compNode" presStyleCnt="0"/>
      <dgm:spPr/>
    </dgm:pt>
    <dgm:pt modelId="{23E1A17F-AA2F-47C8-B2F3-E45A7B0885A1}" type="pres">
      <dgm:prSet presAssocID="{A1601AE3-DAA2-4CA9-B16B-2F436A37E28D}" presName="iconBgRect" presStyleLbl="bgShp" presStyleIdx="2" presStyleCnt="5"/>
      <dgm:spPr>
        <a:prstGeom prst="round2DiagRect">
          <a:avLst>
            <a:gd name="adj1" fmla="val 29727"/>
            <a:gd name="adj2" fmla="val 0"/>
          </a:avLst>
        </a:prstGeom>
        <a:solidFill>
          <a:srgbClr val="CAE9DC"/>
        </a:solidFill>
      </dgm:spPr>
    </dgm:pt>
    <dgm:pt modelId="{594CC994-158E-4E0F-8787-F09D5119BEAB}" type="pres">
      <dgm:prSet presAssocID="{A1601AE3-DAA2-4CA9-B16B-2F436A37E28D}" presName="iconRect" presStyleLbl="node1" presStyleIdx="2" presStyleCnt="5"/>
      <dgm:spPr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da-DK"/>
        </a:p>
      </dgm:t>
      <dgm:extLst>
        <a:ext uri="{E40237B7-FDA0-4F09-8148-C483321AD2D9}">
          <dgm14:cNvPr xmlns:dgm14="http://schemas.microsoft.com/office/drawing/2010/diagram" id="0" name="" descr="Lukket bog"/>
        </a:ext>
      </dgm:extLst>
    </dgm:pt>
    <dgm:pt modelId="{80159999-23C3-49F6-8B09-2E9F2C631A67}" type="pres">
      <dgm:prSet presAssocID="{A1601AE3-DAA2-4CA9-B16B-2F436A37E28D}" presName="spaceRect" presStyleCnt="0"/>
      <dgm:spPr/>
    </dgm:pt>
    <dgm:pt modelId="{DA8279A9-81BF-4E5F-8B60-4E3C6990CBFC}" type="pres">
      <dgm:prSet presAssocID="{A1601AE3-DAA2-4CA9-B16B-2F436A37E28D}" presName="textRect" presStyleLbl="revTx" presStyleIdx="2" presStyleCnt="5" custScaleX="112450" custScaleY="99171">
        <dgm:presLayoutVars>
          <dgm:chMax val="1"/>
          <dgm:chPref val="1"/>
        </dgm:presLayoutVars>
      </dgm:prSet>
      <dgm:spPr/>
      <dgm:t>
        <a:bodyPr/>
        <a:lstStyle/>
        <a:p>
          <a:endParaRPr lang="da-DK"/>
        </a:p>
      </dgm:t>
    </dgm:pt>
    <dgm:pt modelId="{29C2B9EB-2188-47CC-8CD2-B63A26FA0057}" type="pres">
      <dgm:prSet presAssocID="{B9AF345E-EE1B-4CCF-AAD0-42A3225B8BF8}" presName="sibTrans" presStyleCnt="0"/>
      <dgm:spPr/>
    </dgm:pt>
    <dgm:pt modelId="{CC30562D-768D-4473-A9A9-D659C7E75392}" type="pres">
      <dgm:prSet presAssocID="{77399894-D620-4A4A-AC43-F0C955C9E1B3}" presName="compNode" presStyleCnt="0"/>
      <dgm:spPr/>
    </dgm:pt>
    <dgm:pt modelId="{6C56D39A-AE5B-4795-BB0B-8DBDAAEBA9FA}" type="pres">
      <dgm:prSet presAssocID="{77399894-D620-4A4A-AC43-F0C955C9E1B3}" presName="iconBgRect" presStyleLbl="bgShp" presStyleIdx="3" presStyleCnt="5"/>
      <dgm:spPr>
        <a:prstGeom prst="round2DiagRect">
          <a:avLst>
            <a:gd name="adj1" fmla="val 29727"/>
            <a:gd name="adj2" fmla="val 0"/>
          </a:avLst>
        </a:prstGeom>
        <a:solidFill>
          <a:srgbClr val="CAE9DC"/>
        </a:solidFill>
      </dgm:spPr>
    </dgm:pt>
    <dgm:pt modelId="{7E47C2CC-1215-4833-9B82-08E44BA7E0C5}" type="pres">
      <dgm:prSet presAssocID="{77399894-D620-4A4A-AC43-F0C955C9E1B3}" presName="iconRect" presStyleLbl="node1" presStyleIdx="3" presStyleCnt="5"/>
      <dgm:spPr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da-DK"/>
        </a:p>
      </dgm:t>
      <dgm:extLst>
        <a:ext uri="{E40237B7-FDA0-4F09-8148-C483321AD2D9}">
          <dgm14:cNvPr xmlns:dgm14="http://schemas.microsoft.com/office/drawing/2010/diagram" id="0" name="" descr="Download"/>
        </a:ext>
      </dgm:extLst>
    </dgm:pt>
    <dgm:pt modelId="{262BEF95-BF10-47DC-840F-474D67251AAC}" type="pres">
      <dgm:prSet presAssocID="{77399894-D620-4A4A-AC43-F0C955C9E1B3}" presName="spaceRect" presStyleCnt="0"/>
      <dgm:spPr/>
    </dgm:pt>
    <dgm:pt modelId="{20A0D879-E085-4292-B2C2-90FEDEFB32E7}" type="pres">
      <dgm:prSet presAssocID="{77399894-D620-4A4A-AC43-F0C955C9E1B3}" presName="textRect" presStyleLbl="revTx" presStyleIdx="3" presStyleCnt="5" custScaleX="117086" custLinFactNeighborX="10753" custLinFactNeighborY="3219">
        <dgm:presLayoutVars>
          <dgm:chMax val="1"/>
          <dgm:chPref val="1"/>
        </dgm:presLayoutVars>
      </dgm:prSet>
      <dgm:spPr/>
      <dgm:t>
        <a:bodyPr/>
        <a:lstStyle/>
        <a:p>
          <a:endParaRPr lang="da-DK"/>
        </a:p>
      </dgm:t>
    </dgm:pt>
    <dgm:pt modelId="{8A3228CB-C541-4DB7-9310-9C557389980C}" type="pres">
      <dgm:prSet presAssocID="{0E919D67-D994-4831-89B5-4A1D95D295E6}" presName="sibTrans" presStyleCnt="0"/>
      <dgm:spPr/>
    </dgm:pt>
    <dgm:pt modelId="{26B54F3A-0B09-40AC-B649-BD9D22F80CF7}" type="pres">
      <dgm:prSet presAssocID="{43D2FBEA-D2B5-482A-988C-CAE55127B974}" presName="compNode" presStyleCnt="0"/>
      <dgm:spPr/>
    </dgm:pt>
    <dgm:pt modelId="{0BC81EA3-EAB9-4556-93A4-91A027A2AF00}" type="pres">
      <dgm:prSet presAssocID="{43D2FBEA-D2B5-482A-988C-CAE55127B974}" presName="iconBgRect" presStyleLbl="bgShp" presStyleIdx="4" presStyleCnt="5"/>
      <dgm:spPr>
        <a:prstGeom prst="round2DiagRect">
          <a:avLst>
            <a:gd name="adj1" fmla="val 29727"/>
            <a:gd name="adj2" fmla="val 0"/>
          </a:avLst>
        </a:prstGeom>
        <a:solidFill>
          <a:srgbClr val="CAE9DC"/>
        </a:solidFill>
      </dgm:spPr>
    </dgm:pt>
    <dgm:pt modelId="{6DE909F3-C581-4E43-B821-E39585B81B6E}" type="pres">
      <dgm:prSet presAssocID="{43D2FBEA-D2B5-482A-988C-CAE55127B974}" presName="iconRect" presStyleLbl="node1" presStyleIdx="4" presStyleCnt="5" custLinFactNeighborY="-6545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a:blipFill>
        <a:ln>
          <a:solidFill>
            <a:srgbClr val="CAE9DC"/>
          </a:solidFill>
        </a:ln>
      </dgm:spPr>
      <dgm:extLst>
        <a:ext uri="{E40237B7-FDA0-4F09-8148-C483321AD2D9}">
          <dgm14:cNvPr xmlns:dgm14="http://schemas.microsoft.com/office/drawing/2010/diagram" id="0" name="" descr="Vedvarende energi"/>
        </a:ext>
      </dgm:extLst>
    </dgm:pt>
    <dgm:pt modelId="{871E86E1-5B0D-4E6B-B7EF-42EE21B592E1}" type="pres">
      <dgm:prSet presAssocID="{43D2FBEA-D2B5-482A-988C-CAE55127B974}" presName="spaceRect" presStyleCnt="0"/>
      <dgm:spPr/>
    </dgm:pt>
    <dgm:pt modelId="{31A7A7F4-9EBC-403C-9267-30D2FA1C7A90}" type="pres">
      <dgm:prSet presAssocID="{43D2FBEA-D2B5-482A-988C-CAE55127B974}" presName="textRect" presStyleLbl="revTx" presStyleIdx="4" presStyleCnt="5">
        <dgm:presLayoutVars>
          <dgm:chMax val="1"/>
          <dgm:chPref val="1"/>
        </dgm:presLayoutVars>
      </dgm:prSet>
      <dgm:spPr/>
      <dgm:t>
        <a:bodyPr/>
        <a:lstStyle/>
        <a:p>
          <a:endParaRPr lang="da-DK"/>
        </a:p>
      </dgm:t>
    </dgm:pt>
  </dgm:ptLst>
  <dgm:cxnLst>
    <dgm:cxn modelId="{0620026B-FE45-4002-8293-139DCBEFF97E}" srcId="{F752152E-F267-41F0-87CE-BD6372308417}" destId="{A1601AE3-DAA2-4CA9-B16B-2F436A37E28D}" srcOrd="2" destOrd="0" parTransId="{9E15C1F4-1BF4-4142-872A-2A05EC2C2A4A}" sibTransId="{B9AF345E-EE1B-4CCF-AAD0-42A3225B8BF8}"/>
    <dgm:cxn modelId="{A763A43F-E552-4F45-9A3E-F7E58B534C51}" type="presOf" srcId="{F752152E-F267-41F0-87CE-BD6372308417}" destId="{E30BC737-7F8C-4CEF-AB8C-9553C28C0A88}" srcOrd="0" destOrd="0" presId="urn:microsoft.com/office/officeart/2018/5/layout/IconLeafLabelList"/>
    <dgm:cxn modelId="{C47F72F2-F97B-41BC-B5C7-05E2C480BFD4}" type="presOf" srcId="{A1601AE3-DAA2-4CA9-B16B-2F436A37E28D}" destId="{DA8279A9-81BF-4E5F-8B60-4E3C6990CBFC}" srcOrd="0" destOrd="0" presId="urn:microsoft.com/office/officeart/2018/5/layout/IconLeafLabelList"/>
    <dgm:cxn modelId="{771E360B-E080-49BF-B2CD-C88C54DF4B6B}" srcId="{F752152E-F267-41F0-87CE-BD6372308417}" destId="{43D2FBEA-D2B5-482A-988C-CAE55127B974}" srcOrd="4" destOrd="0" parTransId="{313010CA-2574-4746-AB71-2E4181CA367A}" sibTransId="{EC6089FF-1C55-4861-A1A6-B33A71437EFC}"/>
    <dgm:cxn modelId="{F4F85D56-F279-4D51-AE42-2AC27A62B997}" type="presOf" srcId="{32731DCD-1F00-4C82-9D1E-8D7B24AD5D22}" destId="{F6F3C29E-85F0-44F4-A470-899FFA414582}" srcOrd="0" destOrd="0" presId="urn:microsoft.com/office/officeart/2018/5/layout/IconLeafLabelList"/>
    <dgm:cxn modelId="{A89EC460-9991-4BE2-A7BB-8D58A9A534BF}" srcId="{F752152E-F267-41F0-87CE-BD6372308417}" destId="{77399894-D620-4A4A-AC43-F0C955C9E1B3}" srcOrd="3" destOrd="0" parTransId="{94BED725-6D54-4376-AD45-49DE68CC39AF}" sibTransId="{0E919D67-D994-4831-89B5-4A1D95D295E6}"/>
    <dgm:cxn modelId="{8ABE9C71-5AC9-4646-8107-BF0CA65F420B}" srcId="{F752152E-F267-41F0-87CE-BD6372308417}" destId="{0A092846-821A-4DC7-A53B-A642F5DDEEE1}" srcOrd="1" destOrd="0" parTransId="{F7C1AD12-7E0E-4562-BCDF-1C7EE99DC7F4}" sibTransId="{A73E800E-3E6E-4AD6-8227-32D7897681B6}"/>
    <dgm:cxn modelId="{E20A6D4C-5E81-4499-BC46-005DF958EB69}" type="presOf" srcId="{43D2FBEA-D2B5-482A-988C-CAE55127B974}" destId="{31A7A7F4-9EBC-403C-9267-30D2FA1C7A90}" srcOrd="0" destOrd="0" presId="urn:microsoft.com/office/officeart/2018/5/layout/IconLeafLabelList"/>
    <dgm:cxn modelId="{CAFFD8C3-712C-420A-ABEF-67BC7E41E8E4}" type="presOf" srcId="{0A092846-821A-4DC7-A53B-A642F5DDEEE1}" destId="{0E56F4C9-13FB-4AA2-8B60-051A63C70BA5}" srcOrd="0" destOrd="0" presId="urn:microsoft.com/office/officeart/2018/5/layout/IconLeafLabelList"/>
    <dgm:cxn modelId="{A96C44EA-05F5-48B0-875F-8DB30AF1428B}" type="presOf" srcId="{77399894-D620-4A4A-AC43-F0C955C9E1B3}" destId="{20A0D879-E085-4292-B2C2-90FEDEFB32E7}" srcOrd="0" destOrd="0" presId="urn:microsoft.com/office/officeart/2018/5/layout/IconLeafLabelList"/>
    <dgm:cxn modelId="{3DAD10BE-110C-4223-BEEA-FDE75F0A0EC8}" srcId="{F752152E-F267-41F0-87CE-BD6372308417}" destId="{32731DCD-1F00-4C82-9D1E-8D7B24AD5D22}" srcOrd="0" destOrd="0" parTransId="{4BDB2E64-6EBD-4838-B348-E0500F116252}" sibTransId="{437D97E4-8D24-429D-8574-B9DF8AFDA6B4}"/>
    <dgm:cxn modelId="{E2A0FFBC-9487-4C08-894E-59CA42142113}" type="presParOf" srcId="{E30BC737-7F8C-4CEF-AB8C-9553C28C0A88}" destId="{A167E719-CC09-4108-A631-190E16D568DB}" srcOrd="0" destOrd="0" presId="urn:microsoft.com/office/officeart/2018/5/layout/IconLeafLabelList"/>
    <dgm:cxn modelId="{FC3B9982-EBEF-40A8-BA42-A95B76CCC3AB}" type="presParOf" srcId="{A167E719-CC09-4108-A631-190E16D568DB}" destId="{81FC99F4-3453-46E2-82CB-B844D9D70766}" srcOrd="0" destOrd="0" presId="urn:microsoft.com/office/officeart/2018/5/layout/IconLeafLabelList"/>
    <dgm:cxn modelId="{AB9B096A-D69C-46AD-8927-F7BFC70DDC30}" type="presParOf" srcId="{A167E719-CC09-4108-A631-190E16D568DB}" destId="{95EA338E-46AB-44AA-8CA2-90D7870B9910}" srcOrd="1" destOrd="0" presId="urn:microsoft.com/office/officeart/2018/5/layout/IconLeafLabelList"/>
    <dgm:cxn modelId="{4D119465-BE1D-4C42-8994-095E5A56A5BF}" type="presParOf" srcId="{A167E719-CC09-4108-A631-190E16D568DB}" destId="{B485D874-5AC8-4C29-AD23-AB2B6C4F4601}" srcOrd="2" destOrd="0" presId="urn:microsoft.com/office/officeart/2018/5/layout/IconLeafLabelList"/>
    <dgm:cxn modelId="{9A02889B-6852-44A1-A6A0-14983AE192AC}" type="presParOf" srcId="{A167E719-CC09-4108-A631-190E16D568DB}" destId="{F6F3C29E-85F0-44F4-A470-899FFA414582}" srcOrd="3" destOrd="0" presId="urn:microsoft.com/office/officeart/2018/5/layout/IconLeafLabelList"/>
    <dgm:cxn modelId="{2870FBE9-4E01-4F32-A699-6BBCF0545D9B}" type="presParOf" srcId="{E30BC737-7F8C-4CEF-AB8C-9553C28C0A88}" destId="{93EE8F1D-8D6A-4E7B-887F-70FF46D259AB}" srcOrd="1" destOrd="0" presId="urn:microsoft.com/office/officeart/2018/5/layout/IconLeafLabelList"/>
    <dgm:cxn modelId="{C91D0334-23B1-41BD-8D8C-CF24E34F0887}" type="presParOf" srcId="{E30BC737-7F8C-4CEF-AB8C-9553C28C0A88}" destId="{5D92B9F5-3F26-4C93-B6DC-F47864A616E8}" srcOrd="2" destOrd="0" presId="urn:microsoft.com/office/officeart/2018/5/layout/IconLeafLabelList"/>
    <dgm:cxn modelId="{7B67D5FA-04D7-472E-B1C5-F20C02B280BD}" type="presParOf" srcId="{5D92B9F5-3F26-4C93-B6DC-F47864A616E8}" destId="{049A6249-25B8-430E-B5CF-A63804827E90}" srcOrd="0" destOrd="0" presId="urn:microsoft.com/office/officeart/2018/5/layout/IconLeafLabelList"/>
    <dgm:cxn modelId="{BE44B4F2-3F55-46A1-B8BC-EF2A31D7A1F3}" type="presParOf" srcId="{5D92B9F5-3F26-4C93-B6DC-F47864A616E8}" destId="{636944CC-A4FF-4405-92CB-CD69BDB861BE}" srcOrd="1" destOrd="0" presId="urn:microsoft.com/office/officeart/2018/5/layout/IconLeafLabelList"/>
    <dgm:cxn modelId="{E38F7863-852F-4A02-B34E-F8EC5BDC9094}" type="presParOf" srcId="{5D92B9F5-3F26-4C93-B6DC-F47864A616E8}" destId="{CA93C11C-2249-41CF-BCA1-6067306372DE}" srcOrd="2" destOrd="0" presId="urn:microsoft.com/office/officeart/2018/5/layout/IconLeafLabelList"/>
    <dgm:cxn modelId="{3E39954F-8148-4A41-8851-19BCA92B1F06}" type="presParOf" srcId="{5D92B9F5-3F26-4C93-B6DC-F47864A616E8}" destId="{0E56F4C9-13FB-4AA2-8B60-051A63C70BA5}" srcOrd="3" destOrd="0" presId="urn:microsoft.com/office/officeart/2018/5/layout/IconLeafLabelList"/>
    <dgm:cxn modelId="{0FB477E3-C6DD-4EB1-B1B5-17E9AC88412B}" type="presParOf" srcId="{E30BC737-7F8C-4CEF-AB8C-9553C28C0A88}" destId="{62C66F31-B224-4061-A9BB-34D673246E95}" srcOrd="3" destOrd="0" presId="urn:microsoft.com/office/officeart/2018/5/layout/IconLeafLabelList"/>
    <dgm:cxn modelId="{02806532-5CC6-4D8F-AE04-05B0502B2EE7}" type="presParOf" srcId="{E30BC737-7F8C-4CEF-AB8C-9553C28C0A88}" destId="{92B2A8BF-FF30-47A2-9B0A-4C09A35C9972}" srcOrd="4" destOrd="0" presId="urn:microsoft.com/office/officeart/2018/5/layout/IconLeafLabelList"/>
    <dgm:cxn modelId="{8B78096F-D082-4F4F-B397-7773827AD9B0}" type="presParOf" srcId="{92B2A8BF-FF30-47A2-9B0A-4C09A35C9972}" destId="{23E1A17F-AA2F-47C8-B2F3-E45A7B0885A1}" srcOrd="0" destOrd="0" presId="urn:microsoft.com/office/officeart/2018/5/layout/IconLeafLabelList"/>
    <dgm:cxn modelId="{BC4FD730-FE34-40B8-A160-F65F705191D6}" type="presParOf" srcId="{92B2A8BF-FF30-47A2-9B0A-4C09A35C9972}" destId="{594CC994-158E-4E0F-8787-F09D5119BEAB}" srcOrd="1" destOrd="0" presId="urn:microsoft.com/office/officeart/2018/5/layout/IconLeafLabelList"/>
    <dgm:cxn modelId="{6C9F1379-BEB8-435A-A369-FC20AA3D5DE0}" type="presParOf" srcId="{92B2A8BF-FF30-47A2-9B0A-4C09A35C9972}" destId="{80159999-23C3-49F6-8B09-2E9F2C631A67}" srcOrd="2" destOrd="0" presId="urn:microsoft.com/office/officeart/2018/5/layout/IconLeafLabelList"/>
    <dgm:cxn modelId="{6A8E5995-757C-45E6-8523-8FC52D094C0D}" type="presParOf" srcId="{92B2A8BF-FF30-47A2-9B0A-4C09A35C9972}" destId="{DA8279A9-81BF-4E5F-8B60-4E3C6990CBFC}" srcOrd="3" destOrd="0" presId="urn:microsoft.com/office/officeart/2018/5/layout/IconLeafLabelList"/>
    <dgm:cxn modelId="{89D374CA-0DC5-47B2-ADC5-4FD749A0EBD8}" type="presParOf" srcId="{E30BC737-7F8C-4CEF-AB8C-9553C28C0A88}" destId="{29C2B9EB-2188-47CC-8CD2-B63A26FA0057}" srcOrd="5" destOrd="0" presId="urn:microsoft.com/office/officeart/2018/5/layout/IconLeafLabelList"/>
    <dgm:cxn modelId="{1C769281-ACF2-43F2-9AE6-B069C83B91D9}" type="presParOf" srcId="{E30BC737-7F8C-4CEF-AB8C-9553C28C0A88}" destId="{CC30562D-768D-4473-A9A9-D659C7E75392}" srcOrd="6" destOrd="0" presId="urn:microsoft.com/office/officeart/2018/5/layout/IconLeafLabelList"/>
    <dgm:cxn modelId="{C4EE2562-ABFA-4EC7-8A2A-4423515EB361}" type="presParOf" srcId="{CC30562D-768D-4473-A9A9-D659C7E75392}" destId="{6C56D39A-AE5B-4795-BB0B-8DBDAAEBA9FA}" srcOrd="0" destOrd="0" presId="urn:microsoft.com/office/officeart/2018/5/layout/IconLeafLabelList"/>
    <dgm:cxn modelId="{52D66C19-B0E6-4A31-9ECA-958B570631D3}" type="presParOf" srcId="{CC30562D-768D-4473-A9A9-D659C7E75392}" destId="{7E47C2CC-1215-4833-9B82-08E44BA7E0C5}" srcOrd="1" destOrd="0" presId="urn:microsoft.com/office/officeart/2018/5/layout/IconLeafLabelList"/>
    <dgm:cxn modelId="{EEE4B9F2-7FD1-4D50-9CB5-F946ED728B22}" type="presParOf" srcId="{CC30562D-768D-4473-A9A9-D659C7E75392}" destId="{262BEF95-BF10-47DC-840F-474D67251AAC}" srcOrd="2" destOrd="0" presId="urn:microsoft.com/office/officeart/2018/5/layout/IconLeafLabelList"/>
    <dgm:cxn modelId="{E9B3BAF8-08D5-4620-904A-F2A84C0E428B}" type="presParOf" srcId="{CC30562D-768D-4473-A9A9-D659C7E75392}" destId="{20A0D879-E085-4292-B2C2-90FEDEFB32E7}" srcOrd="3" destOrd="0" presId="urn:microsoft.com/office/officeart/2018/5/layout/IconLeafLabelList"/>
    <dgm:cxn modelId="{218FDBFD-D2B8-4751-995C-C10D730D63DA}" type="presParOf" srcId="{E30BC737-7F8C-4CEF-AB8C-9553C28C0A88}" destId="{8A3228CB-C541-4DB7-9310-9C557389980C}" srcOrd="7" destOrd="0" presId="urn:microsoft.com/office/officeart/2018/5/layout/IconLeafLabelList"/>
    <dgm:cxn modelId="{EC39DD86-4178-4B91-8524-80C2E5AE4B24}" type="presParOf" srcId="{E30BC737-7F8C-4CEF-AB8C-9553C28C0A88}" destId="{26B54F3A-0B09-40AC-B649-BD9D22F80CF7}" srcOrd="8" destOrd="0" presId="urn:microsoft.com/office/officeart/2018/5/layout/IconLeafLabelList"/>
    <dgm:cxn modelId="{D3442576-ACD2-4A65-9183-8A7DD02F67F2}" type="presParOf" srcId="{26B54F3A-0B09-40AC-B649-BD9D22F80CF7}" destId="{0BC81EA3-EAB9-4556-93A4-91A027A2AF00}" srcOrd="0" destOrd="0" presId="urn:microsoft.com/office/officeart/2018/5/layout/IconLeafLabelList"/>
    <dgm:cxn modelId="{CE8603CB-14A4-4CE4-9060-9F21F7E88971}" type="presParOf" srcId="{26B54F3A-0B09-40AC-B649-BD9D22F80CF7}" destId="{6DE909F3-C581-4E43-B821-E39585B81B6E}" srcOrd="1" destOrd="0" presId="urn:microsoft.com/office/officeart/2018/5/layout/IconLeafLabelList"/>
    <dgm:cxn modelId="{46420D93-8395-4D0C-8202-C7D8FB1172ED}" type="presParOf" srcId="{26B54F3A-0B09-40AC-B649-BD9D22F80CF7}" destId="{871E86E1-5B0D-4E6B-B7EF-42EE21B592E1}" srcOrd="2" destOrd="0" presId="urn:microsoft.com/office/officeart/2018/5/layout/IconLeafLabelList"/>
    <dgm:cxn modelId="{C4BC337C-621D-4ABE-8A38-2391A700C987}" type="presParOf" srcId="{26B54F3A-0B09-40AC-B649-BD9D22F80CF7}" destId="{31A7A7F4-9EBC-403C-9267-30D2FA1C7A90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43B80F-8B3E-4E5A-A387-4FD84C85741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BDE4D6C-A764-4AEF-BF0A-01F4712C4622}">
      <dgm:prSet/>
      <dgm:spPr/>
      <dgm:t>
        <a:bodyPr/>
        <a:lstStyle/>
        <a:p>
          <a:r>
            <a:rPr lang="da-DK" dirty="0"/>
            <a:t>Interviewskema </a:t>
          </a:r>
        </a:p>
        <a:p>
          <a:r>
            <a:rPr lang="da-DK" dirty="0"/>
            <a:t>	Bygningstyper, indbygningsår og tegningsmateriale</a:t>
          </a:r>
          <a:endParaRPr lang="en-US" dirty="0"/>
        </a:p>
      </dgm:t>
    </dgm:pt>
    <dgm:pt modelId="{701DD643-5DA4-44A3-A48D-709FD61F90B5}" type="parTrans" cxnId="{FD34E1DC-5B66-4EA7-81DF-8850760AF5A9}">
      <dgm:prSet/>
      <dgm:spPr/>
      <dgm:t>
        <a:bodyPr/>
        <a:lstStyle/>
        <a:p>
          <a:endParaRPr lang="en-US"/>
        </a:p>
      </dgm:t>
    </dgm:pt>
    <dgm:pt modelId="{4A067ACB-F62A-4C70-B9A0-1E0DF15B96DF}" type="sibTrans" cxnId="{FD34E1DC-5B66-4EA7-81DF-8850760AF5A9}">
      <dgm:prSet/>
      <dgm:spPr/>
      <dgm:t>
        <a:bodyPr/>
        <a:lstStyle/>
        <a:p>
          <a:endParaRPr lang="en-US"/>
        </a:p>
      </dgm:t>
    </dgm:pt>
    <dgm:pt modelId="{9730D187-E2FB-4FF3-98F7-FBA54B8A12EB}">
      <dgm:prSet/>
      <dgm:spPr/>
      <dgm:t>
        <a:bodyPr/>
        <a:lstStyle/>
        <a:p>
          <a:r>
            <a:rPr lang="da-DK" dirty="0"/>
            <a:t>PPV-planer </a:t>
          </a:r>
        </a:p>
        <a:p>
          <a:r>
            <a:rPr lang="da-DK" dirty="0"/>
            <a:t>	25 år, hele kr.</a:t>
          </a:r>
          <a:endParaRPr lang="en-US" dirty="0"/>
        </a:p>
      </dgm:t>
    </dgm:pt>
    <dgm:pt modelId="{7E304BFE-E9E6-4F43-AFF3-1D2128A7AB3E}" type="parTrans" cxnId="{C87F9026-DA71-468C-9B33-50E19FC5538B}">
      <dgm:prSet/>
      <dgm:spPr/>
      <dgm:t>
        <a:bodyPr/>
        <a:lstStyle/>
        <a:p>
          <a:endParaRPr lang="en-US"/>
        </a:p>
      </dgm:t>
    </dgm:pt>
    <dgm:pt modelId="{A696485F-A3DD-46C7-B2B9-7A8E303A4516}" type="sibTrans" cxnId="{C87F9026-DA71-468C-9B33-50E19FC5538B}">
      <dgm:prSet/>
      <dgm:spPr/>
      <dgm:t>
        <a:bodyPr/>
        <a:lstStyle/>
        <a:p>
          <a:endParaRPr lang="en-US"/>
        </a:p>
      </dgm:t>
    </dgm:pt>
    <dgm:pt modelId="{A375D5E9-ED5F-454F-A262-28CFD6239C9D}">
      <dgm:prSet/>
      <dgm:spPr/>
      <dgm:t>
        <a:bodyPr/>
        <a:lstStyle/>
        <a:p>
          <a:r>
            <a:rPr lang="da-DK" dirty="0"/>
            <a:t>Granskningsrapport for de 20 udvalgte bygningsdele. </a:t>
          </a:r>
        </a:p>
        <a:p>
          <a:r>
            <a:rPr lang="da-DK" dirty="0"/>
            <a:t>	Konklusion, tilstandsvurderingsskema, kalkulationsark og totaloversigt</a:t>
          </a:r>
          <a:endParaRPr lang="en-US" dirty="0"/>
        </a:p>
      </dgm:t>
    </dgm:pt>
    <dgm:pt modelId="{F1C0E5A9-57C0-4D6A-995F-16D6103FBF43}" type="parTrans" cxnId="{90CF8F97-C0F3-4DFE-AB80-62A4B6D6AA52}">
      <dgm:prSet/>
      <dgm:spPr/>
      <dgm:t>
        <a:bodyPr/>
        <a:lstStyle/>
        <a:p>
          <a:endParaRPr lang="en-US"/>
        </a:p>
      </dgm:t>
    </dgm:pt>
    <dgm:pt modelId="{A446D47F-ACDD-4C46-B0F3-B63C289D7CA2}" type="sibTrans" cxnId="{90CF8F97-C0F3-4DFE-AB80-62A4B6D6AA52}">
      <dgm:prSet/>
      <dgm:spPr/>
      <dgm:t>
        <a:bodyPr/>
        <a:lstStyle/>
        <a:p>
          <a:endParaRPr lang="en-US"/>
        </a:p>
      </dgm:t>
    </dgm:pt>
    <dgm:pt modelId="{036279FE-BCCC-4CBB-9647-691E689821E3}">
      <dgm:prSet/>
      <dgm:spPr/>
      <dgm:t>
        <a:bodyPr/>
        <a:lstStyle/>
        <a:p>
          <a:r>
            <a:rPr lang="da-DK" dirty="0"/>
            <a:t>Energimærke og energiforbrug</a:t>
          </a:r>
          <a:endParaRPr lang="en-US" dirty="0"/>
        </a:p>
      </dgm:t>
    </dgm:pt>
    <dgm:pt modelId="{C9ECFD43-AD1C-4637-BE0A-F1F42733AB5C}" type="parTrans" cxnId="{C0502561-9D8F-4BA5-A37E-097D848655D7}">
      <dgm:prSet/>
      <dgm:spPr/>
      <dgm:t>
        <a:bodyPr/>
        <a:lstStyle/>
        <a:p>
          <a:endParaRPr lang="en-US"/>
        </a:p>
      </dgm:t>
    </dgm:pt>
    <dgm:pt modelId="{1C52B130-3446-468A-A869-FF8AAAAA0EB9}" type="sibTrans" cxnId="{C0502561-9D8F-4BA5-A37E-097D848655D7}">
      <dgm:prSet/>
      <dgm:spPr/>
      <dgm:t>
        <a:bodyPr/>
        <a:lstStyle/>
        <a:p>
          <a:endParaRPr lang="en-US"/>
        </a:p>
      </dgm:t>
    </dgm:pt>
    <dgm:pt modelId="{BCE8F800-FE41-4135-B3FC-6A92C954EB08}">
      <dgm:prSet/>
      <dgm:spPr/>
      <dgm:t>
        <a:bodyPr/>
        <a:lstStyle/>
        <a:p>
          <a:r>
            <a:rPr lang="da-DK" dirty="0"/>
            <a:t>Notifikationsmail til boligorganisationernes hovedmail</a:t>
          </a:r>
          <a:endParaRPr lang="en-US" dirty="0"/>
        </a:p>
      </dgm:t>
    </dgm:pt>
    <dgm:pt modelId="{D117BA8F-392D-4F27-9367-9C91A8032517}" type="parTrans" cxnId="{3D340AED-5013-429A-A50B-B0047D796FDD}">
      <dgm:prSet/>
      <dgm:spPr/>
      <dgm:t>
        <a:bodyPr/>
        <a:lstStyle/>
        <a:p>
          <a:endParaRPr lang="en-US"/>
        </a:p>
      </dgm:t>
    </dgm:pt>
    <dgm:pt modelId="{007BDB7C-06A6-4151-9882-05FFA61A6A55}" type="sibTrans" cxnId="{3D340AED-5013-429A-A50B-B0047D796FDD}">
      <dgm:prSet/>
      <dgm:spPr/>
      <dgm:t>
        <a:bodyPr/>
        <a:lstStyle/>
        <a:p>
          <a:endParaRPr lang="en-US"/>
        </a:p>
      </dgm:t>
    </dgm:pt>
    <dgm:pt modelId="{B6679645-73CB-4651-950F-BA2940108530}">
      <dgm:prSet/>
      <dgm:spPr/>
      <dgm:t>
        <a:bodyPr/>
        <a:lstStyle/>
        <a:p>
          <a:r>
            <a:rPr lang="da-DK" dirty="0"/>
            <a:t>Boligorganisation kommenterer på granskningsrapport</a:t>
          </a:r>
          <a:endParaRPr lang="en-US" dirty="0"/>
        </a:p>
      </dgm:t>
    </dgm:pt>
    <dgm:pt modelId="{56CE7B14-69FD-4CED-B38F-9098D1445E47}" type="parTrans" cxnId="{30B15095-E16D-449D-A477-FCEFDA08FB23}">
      <dgm:prSet/>
      <dgm:spPr/>
      <dgm:t>
        <a:bodyPr/>
        <a:lstStyle/>
        <a:p>
          <a:endParaRPr lang="en-US"/>
        </a:p>
      </dgm:t>
    </dgm:pt>
    <dgm:pt modelId="{D105BA36-E431-407D-80B3-BFDC9EA9A0C4}" type="sibTrans" cxnId="{30B15095-E16D-449D-A477-FCEFDA08FB23}">
      <dgm:prSet/>
      <dgm:spPr/>
      <dgm:t>
        <a:bodyPr/>
        <a:lstStyle/>
        <a:p>
          <a:endParaRPr lang="en-US"/>
        </a:p>
      </dgm:t>
    </dgm:pt>
    <dgm:pt modelId="{348BA08E-85E6-44FD-A984-69B20AF11E34}" type="pres">
      <dgm:prSet presAssocID="{5E43B80F-8B3E-4E5A-A387-4FD84C85741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a-DK"/>
        </a:p>
      </dgm:t>
    </dgm:pt>
    <dgm:pt modelId="{A2C0D586-9E26-4805-A056-36435EE93D04}" type="pres">
      <dgm:prSet presAssocID="{6BDE4D6C-A764-4AEF-BF0A-01F4712C4622}" presName="parentText" presStyleLbl="node1" presStyleIdx="0" presStyleCnt="6" custLinFactY="-41969" custLinFactNeighborX="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CD6D1C85-8163-471B-90F4-2F8D869CB5E8}" type="pres">
      <dgm:prSet presAssocID="{4A067ACB-F62A-4C70-B9A0-1E0DF15B96DF}" presName="spacer" presStyleCnt="0"/>
      <dgm:spPr/>
    </dgm:pt>
    <dgm:pt modelId="{0DA16F05-283C-444C-BD3A-88520187A88F}" type="pres">
      <dgm:prSet presAssocID="{9730D187-E2FB-4FF3-98F7-FBA54B8A12EB}" presName="parentText" presStyleLbl="node1" presStyleIdx="1" presStyleCnt="6" custLinFactY="-32423" custLinFactNeighborX="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94E25FC9-53FB-4F2E-82DA-27FF6C3AF8FF}" type="pres">
      <dgm:prSet presAssocID="{A696485F-A3DD-46C7-B2B9-7A8E303A4516}" presName="spacer" presStyleCnt="0"/>
      <dgm:spPr/>
    </dgm:pt>
    <dgm:pt modelId="{A43C615B-2945-4054-B1C0-4F77871E200B}" type="pres">
      <dgm:prSet presAssocID="{A375D5E9-ED5F-454F-A262-28CFD6239C9D}" presName="parentText" presStyleLbl="node1" presStyleIdx="2" presStyleCnt="6" custLinFactY="-10386" custLinFactNeighborX="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AEEEC366-150F-4657-A698-58435ADBC1C3}" type="pres">
      <dgm:prSet presAssocID="{A446D47F-ACDD-4C46-B0F3-B63C289D7CA2}" presName="spacer" presStyleCnt="0"/>
      <dgm:spPr/>
    </dgm:pt>
    <dgm:pt modelId="{15C283D2-CE98-496E-8E9D-9AA65183DF4C}" type="pres">
      <dgm:prSet presAssocID="{036279FE-BCCC-4CBB-9647-691E689821E3}" presName="parentText" presStyleLbl="node1" presStyleIdx="3" presStyleCnt="6" custLinFactY="228744" custLinFactNeighborX="0" custLinFactNeighborY="300000">
        <dgm:presLayoutVars>
          <dgm:chMax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7355BAA2-E05A-454D-AC40-BD8F471D48FB}" type="pres">
      <dgm:prSet presAssocID="{1C52B130-3446-468A-A869-FF8AAAAA0EB9}" presName="spacer" presStyleCnt="0"/>
      <dgm:spPr/>
    </dgm:pt>
    <dgm:pt modelId="{C7227523-15AD-4AEA-AA00-C0F20B2DCD41}" type="pres">
      <dgm:prSet presAssocID="{BCE8F800-FE41-4135-B3FC-6A92C954EB08}" presName="parentText" presStyleLbl="node1" presStyleIdx="4" presStyleCnt="6" custLinFactY="-100000" custLinFactNeighborX="0" custLinFactNeighborY="-101921">
        <dgm:presLayoutVars>
          <dgm:chMax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DB22F5B1-8245-40D5-992F-9659FA0D38B7}" type="pres">
      <dgm:prSet presAssocID="{007BDB7C-06A6-4151-9882-05FFA61A6A55}" presName="spacer" presStyleCnt="0"/>
      <dgm:spPr/>
    </dgm:pt>
    <dgm:pt modelId="{95DD48ED-CE1C-4535-AF8E-FCB1667B724B}" type="pres">
      <dgm:prSet presAssocID="{B6679645-73CB-4651-950F-BA2940108530}" presName="parentText" presStyleLbl="node1" presStyleIdx="5" presStyleCnt="6" custLinFactY="-78610" custLinFactNeighborX="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da-DK"/>
        </a:p>
      </dgm:t>
    </dgm:pt>
  </dgm:ptLst>
  <dgm:cxnLst>
    <dgm:cxn modelId="{112CD428-5222-4AE8-A4E0-7D786759E0C0}" type="presOf" srcId="{6BDE4D6C-A764-4AEF-BF0A-01F4712C4622}" destId="{A2C0D586-9E26-4805-A056-36435EE93D04}" srcOrd="0" destOrd="0" presId="urn:microsoft.com/office/officeart/2005/8/layout/vList2"/>
    <dgm:cxn modelId="{84BF4933-4165-4DB9-AA63-150D70072694}" type="presOf" srcId="{036279FE-BCCC-4CBB-9647-691E689821E3}" destId="{15C283D2-CE98-496E-8E9D-9AA65183DF4C}" srcOrd="0" destOrd="0" presId="urn:microsoft.com/office/officeart/2005/8/layout/vList2"/>
    <dgm:cxn modelId="{A9125FB5-F8A0-4F8E-9BD3-F280C76C6F38}" type="presOf" srcId="{B6679645-73CB-4651-950F-BA2940108530}" destId="{95DD48ED-CE1C-4535-AF8E-FCB1667B724B}" srcOrd="0" destOrd="0" presId="urn:microsoft.com/office/officeart/2005/8/layout/vList2"/>
    <dgm:cxn modelId="{3B30B588-1C38-42D2-B599-78E84C742DEA}" type="presOf" srcId="{A375D5E9-ED5F-454F-A262-28CFD6239C9D}" destId="{A43C615B-2945-4054-B1C0-4F77871E200B}" srcOrd="0" destOrd="0" presId="urn:microsoft.com/office/officeart/2005/8/layout/vList2"/>
    <dgm:cxn modelId="{C0502561-9D8F-4BA5-A37E-097D848655D7}" srcId="{5E43B80F-8B3E-4E5A-A387-4FD84C85741C}" destId="{036279FE-BCCC-4CBB-9647-691E689821E3}" srcOrd="3" destOrd="0" parTransId="{C9ECFD43-AD1C-4637-BE0A-F1F42733AB5C}" sibTransId="{1C52B130-3446-468A-A869-FF8AAAAA0EB9}"/>
    <dgm:cxn modelId="{30B15095-E16D-449D-A477-FCEFDA08FB23}" srcId="{5E43B80F-8B3E-4E5A-A387-4FD84C85741C}" destId="{B6679645-73CB-4651-950F-BA2940108530}" srcOrd="5" destOrd="0" parTransId="{56CE7B14-69FD-4CED-B38F-9098D1445E47}" sibTransId="{D105BA36-E431-407D-80B3-BFDC9EA9A0C4}"/>
    <dgm:cxn modelId="{90CF8F97-C0F3-4DFE-AB80-62A4B6D6AA52}" srcId="{5E43B80F-8B3E-4E5A-A387-4FD84C85741C}" destId="{A375D5E9-ED5F-454F-A262-28CFD6239C9D}" srcOrd="2" destOrd="0" parTransId="{F1C0E5A9-57C0-4D6A-995F-16D6103FBF43}" sibTransId="{A446D47F-ACDD-4C46-B0F3-B63C289D7CA2}"/>
    <dgm:cxn modelId="{FD34E1DC-5B66-4EA7-81DF-8850760AF5A9}" srcId="{5E43B80F-8B3E-4E5A-A387-4FD84C85741C}" destId="{6BDE4D6C-A764-4AEF-BF0A-01F4712C4622}" srcOrd="0" destOrd="0" parTransId="{701DD643-5DA4-44A3-A48D-709FD61F90B5}" sibTransId="{4A067ACB-F62A-4C70-B9A0-1E0DF15B96DF}"/>
    <dgm:cxn modelId="{3D340AED-5013-429A-A50B-B0047D796FDD}" srcId="{5E43B80F-8B3E-4E5A-A387-4FD84C85741C}" destId="{BCE8F800-FE41-4135-B3FC-6A92C954EB08}" srcOrd="4" destOrd="0" parTransId="{D117BA8F-392D-4F27-9367-9C91A8032517}" sibTransId="{007BDB7C-06A6-4151-9882-05FFA61A6A55}"/>
    <dgm:cxn modelId="{7B18FD82-9988-4C92-B3AF-6F83A3C753AA}" type="presOf" srcId="{5E43B80F-8B3E-4E5A-A387-4FD84C85741C}" destId="{348BA08E-85E6-44FD-A984-69B20AF11E34}" srcOrd="0" destOrd="0" presId="urn:microsoft.com/office/officeart/2005/8/layout/vList2"/>
    <dgm:cxn modelId="{BEC82D15-1355-40F7-B16D-70E0834F2689}" type="presOf" srcId="{9730D187-E2FB-4FF3-98F7-FBA54B8A12EB}" destId="{0DA16F05-283C-444C-BD3A-88520187A88F}" srcOrd="0" destOrd="0" presId="urn:microsoft.com/office/officeart/2005/8/layout/vList2"/>
    <dgm:cxn modelId="{FA3E8D59-AF8B-4FE1-8561-0A30391FFAF4}" type="presOf" srcId="{BCE8F800-FE41-4135-B3FC-6A92C954EB08}" destId="{C7227523-15AD-4AEA-AA00-C0F20B2DCD41}" srcOrd="0" destOrd="0" presId="urn:microsoft.com/office/officeart/2005/8/layout/vList2"/>
    <dgm:cxn modelId="{C87F9026-DA71-468C-9B33-50E19FC5538B}" srcId="{5E43B80F-8B3E-4E5A-A387-4FD84C85741C}" destId="{9730D187-E2FB-4FF3-98F7-FBA54B8A12EB}" srcOrd="1" destOrd="0" parTransId="{7E304BFE-E9E6-4F43-AFF3-1D2128A7AB3E}" sibTransId="{A696485F-A3DD-46C7-B2B9-7A8E303A4516}"/>
    <dgm:cxn modelId="{0E92E270-3B8B-401C-90B0-C9816D06C493}" type="presParOf" srcId="{348BA08E-85E6-44FD-A984-69B20AF11E34}" destId="{A2C0D586-9E26-4805-A056-36435EE93D04}" srcOrd="0" destOrd="0" presId="urn:microsoft.com/office/officeart/2005/8/layout/vList2"/>
    <dgm:cxn modelId="{66AA7DF9-0566-4ADB-9B28-90F7FD1A9600}" type="presParOf" srcId="{348BA08E-85E6-44FD-A984-69B20AF11E34}" destId="{CD6D1C85-8163-471B-90F4-2F8D869CB5E8}" srcOrd="1" destOrd="0" presId="urn:microsoft.com/office/officeart/2005/8/layout/vList2"/>
    <dgm:cxn modelId="{32CF4CAE-8635-4A5C-980E-EE5DCFE83967}" type="presParOf" srcId="{348BA08E-85E6-44FD-A984-69B20AF11E34}" destId="{0DA16F05-283C-444C-BD3A-88520187A88F}" srcOrd="2" destOrd="0" presId="urn:microsoft.com/office/officeart/2005/8/layout/vList2"/>
    <dgm:cxn modelId="{087B82FB-0EA4-43A6-8BF5-CEBDA2ECCDB9}" type="presParOf" srcId="{348BA08E-85E6-44FD-A984-69B20AF11E34}" destId="{94E25FC9-53FB-4F2E-82DA-27FF6C3AF8FF}" srcOrd="3" destOrd="0" presId="urn:microsoft.com/office/officeart/2005/8/layout/vList2"/>
    <dgm:cxn modelId="{507C8B55-7F85-4F6E-B0B4-6CE855C06A24}" type="presParOf" srcId="{348BA08E-85E6-44FD-A984-69B20AF11E34}" destId="{A43C615B-2945-4054-B1C0-4F77871E200B}" srcOrd="4" destOrd="0" presId="urn:microsoft.com/office/officeart/2005/8/layout/vList2"/>
    <dgm:cxn modelId="{F7A01000-E0E0-4DFB-9B44-6BFA67B1A54D}" type="presParOf" srcId="{348BA08E-85E6-44FD-A984-69B20AF11E34}" destId="{AEEEC366-150F-4657-A698-58435ADBC1C3}" srcOrd="5" destOrd="0" presId="urn:microsoft.com/office/officeart/2005/8/layout/vList2"/>
    <dgm:cxn modelId="{DAFF5768-8F7B-40DD-BEF7-F80A8EB99860}" type="presParOf" srcId="{348BA08E-85E6-44FD-A984-69B20AF11E34}" destId="{15C283D2-CE98-496E-8E9D-9AA65183DF4C}" srcOrd="6" destOrd="0" presId="urn:microsoft.com/office/officeart/2005/8/layout/vList2"/>
    <dgm:cxn modelId="{CB109DA0-CB42-4B70-B826-EE44D7465199}" type="presParOf" srcId="{348BA08E-85E6-44FD-A984-69B20AF11E34}" destId="{7355BAA2-E05A-454D-AC40-BD8F471D48FB}" srcOrd="7" destOrd="0" presId="urn:microsoft.com/office/officeart/2005/8/layout/vList2"/>
    <dgm:cxn modelId="{048B77E3-2854-4CC0-B3E9-380AD08B398B}" type="presParOf" srcId="{348BA08E-85E6-44FD-A984-69B20AF11E34}" destId="{C7227523-15AD-4AEA-AA00-C0F20B2DCD41}" srcOrd="8" destOrd="0" presId="urn:microsoft.com/office/officeart/2005/8/layout/vList2"/>
    <dgm:cxn modelId="{1CB36241-C13E-447B-B213-3E2243765CD1}" type="presParOf" srcId="{348BA08E-85E6-44FD-A984-69B20AF11E34}" destId="{DB22F5B1-8245-40D5-992F-9659FA0D38B7}" srcOrd="9" destOrd="0" presId="urn:microsoft.com/office/officeart/2005/8/layout/vList2"/>
    <dgm:cxn modelId="{CF9C0E75-F182-4780-9085-4AAD0AE06EB5}" type="presParOf" srcId="{348BA08E-85E6-44FD-A984-69B20AF11E34}" destId="{95DD48ED-CE1C-4535-AF8E-FCB1667B724B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C1B4002-F6E2-4998-BBA9-BAD9E06E2E3F}" type="doc">
      <dgm:prSet loTypeId="urn:microsoft.com/office/officeart/2005/8/layout/vList2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022386B1-69DC-4429-B437-AC84046F4C0C}">
      <dgm:prSet/>
      <dgm:spPr/>
      <dgm:t>
        <a:bodyPr/>
        <a:lstStyle/>
        <a:p>
          <a:r>
            <a:rPr lang="da-DK" b="1" dirty="0"/>
            <a:t>Baseline </a:t>
          </a:r>
        </a:p>
        <a:p>
          <a:r>
            <a:rPr lang="da-DK" dirty="0"/>
            <a:t>nuværende energiforbrug og indeklimaforhold</a:t>
          </a:r>
          <a:endParaRPr lang="en-US" dirty="0"/>
        </a:p>
      </dgm:t>
    </dgm:pt>
    <dgm:pt modelId="{5826878F-1B3A-45D7-8D4D-23890CB1C0F8}" type="parTrans" cxnId="{6BF200EC-6E7A-4962-9368-FADAD9B5069D}">
      <dgm:prSet/>
      <dgm:spPr/>
      <dgm:t>
        <a:bodyPr/>
        <a:lstStyle/>
        <a:p>
          <a:endParaRPr lang="en-US"/>
        </a:p>
      </dgm:t>
    </dgm:pt>
    <dgm:pt modelId="{B171EEBA-20F9-4760-BF77-0FAAD3145FDD}" type="sibTrans" cxnId="{6BF200EC-6E7A-4962-9368-FADAD9B5069D}">
      <dgm:prSet/>
      <dgm:spPr/>
      <dgm:t>
        <a:bodyPr/>
        <a:lstStyle/>
        <a:p>
          <a:endParaRPr lang="en-US"/>
        </a:p>
      </dgm:t>
    </dgm:pt>
    <dgm:pt modelId="{B44D1307-99DA-412C-92EC-3FAAC3F34CEF}">
      <dgm:prSet/>
      <dgm:spPr/>
      <dgm:t>
        <a:bodyPr/>
        <a:lstStyle/>
        <a:p>
          <a:r>
            <a:rPr lang="da-DK" b="1" dirty="0"/>
            <a:t>Projekt </a:t>
          </a:r>
        </a:p>
        <a:p>
          <a:r>
            <a:rPr lang="da-DK" dirty="0"/>
            <a:t>beskrivelse af tiltag investering og energibesparelse</a:t>
          </a:r>
          <a:endParaRPr lang="en-US" dirty="0"/>
        </a:p>
      </dgm:t>
    </dgm:pt>
    <dgm:pt modelId="{2171D805-A673-4AD6-A1C0-7F205F343621}" type="parTrans" cxnId="{93B07042-0FBA-47E3-AD35-B2361B2BAE5C}">
      <dgm:prSet/>
      <dgm:spPr/>
      <dgm:t>
        <a:bodyPr/>
        <a:lstStyle/>
        <a:p>
          <a:endParaRPr lang="en-US"/>
        </a:p>
      </dgm:t>
    </dgm:pt>
    <dgm:pt modelId="{6E343738-40B6-4F4B-A1FC-CD483D04A0AE}" type="sibTrans" cxnId="{93B07042-0FBA-47E3-AD35-B2361B2BAE5C}">
      <dgm:prSet/>
      <dgm:spPr/>
      <dgm:t>
        <a:bodyPr/>
        <a:lstStyle/>
        <a:p>
          <a:endParaRPr lang="en-US"/>
        </a:p>
      </dgm:t>
    </dgm:pt>
    <dgm:pt modelId="{D053A40A-AF8C-4F91-8DE5-28E3AAFDB3C8}">
      <dgm:prSet/>
      <dgm:spPr/>
      <dgm:t>
        <a:bodyPr/>
        <a:lstStyle/>
        <a:p>
          <a:r>
            <a:rPr lang="da-DK" b="1" dirty="0"/>
            <a:t>Granskning                                                                        </a:t>
          </a:r>
          <a:r>
            <a:rPr lang="da-DK" dirty="0"/>
            <a:t>forventet besparelse realistisk </a:t>
          </a:r>
          <a:endParaRPr lang="en-US" dirty="0"/>
        </a:p>
      </dgm:t>
    </dgm:pt>
    <dgm:pt modelId="{6B44A77E-3C8C-44CA-B886-0D3EDB7197A2}" type="parTrans" cxnId="{8CFC539B-87A9-4CF2-911F-19BC54C8678B}">
      <dgm:prSet/>
      <dgm:spPr/>
      <dgm:t>
        <a:bodyPr/>
        <a:lstStyle/>
        <a:p>
          <a:endParaRPr lang="en-US"/>
        </a:p>
      </dgm:t>
    </dgm:pt>
    <dgm:pt modelId="{9C868301-EC5B-4D47-A225-9FAF71BE39BB}" type="sibTrans" cxnId="{8CFC539B-87A9-4CF2-911F-19BC54C8678B}">
      <dgm:prSet/>
      <dgm:spPr/>
      <dgm:t>
        <a:bodyPr/>
        <a:lstStyle/>
        <a:p>
          <a:endParaRPr lang="en-US"/>
        </a:p>
      </dgm:t>
    </dgm:pt>
    <dgm:pt modelId="{3AA7350A-C166-4FDC-A14B-8706E01F5BD5}" type="pres">
      <dgm:prSet presAssocID="{2C1B4002-F6E2-4998-BBA9-BAD9E06E2E3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a-DK"/>
        </a:p>
      </dgm:t>
    </dgm:pt>
    <dgm:pt modelId="{898C879F-08B4-4F1A-94F3-32DFA8C58457}" type="pres">
      <dgm:prSet presAssocID="{022386B1-69DC-4429-B437-AC84046F4C0C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1BE5AFBC-2806-4B22-ADA3-4DDE7703E33B}" type="pres">
      <dgm:prSet presAssocID="{B171EEBA-20F9-4760-BF77-0FAAD3145FDD}" presName="spacer" presStyleCnt="0"/>
      <dgm:spPr/>
    </dgm:pt>
    <dgm:pt modelId="{30EA687D-189E-46C6-82C7-55F950323616}" type="pres">
      <dgm:prSet presAssocID="{B44D1307-99DA-412C-92EC-3FAAC3F34CEF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79462695-5992-45D4-84EE-83A7A79F5A2F}" type="pres">
      <dgm:prSet presAssocID="{6E343738-40B6-4F4B-A1FC-CD483D04A0AE}" presName="spacer" presStyleCnt="0"/>
      <dgm:spPr/>
    </dgm:pt>
    <dgm:pt modelId="{2E411546-1FB5-4C9F-B226-74392373C219}" type="pres">
      <dgm:prSet presAssocID="{D053A40A-AF8C-4F91-8DE5-28E3AAFDB3C8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da-DK"/>
        </a:p>
      </dgm:t>
    </dgm:pt>
  </dgm:ptLst>
  <dgm:cxnLst>
    <dgm:cxn modelId="{B66AEFC5-BF8A-4BE1-BFC2-0912F3D11E5A}" type="presOf" srcId="{B44D1307-99DA-412C-92EC-3FAAC3F34CEF}" destId="{30EA687D-189E-46C6-82C7-55F950323616}" srcOrd="0" destOrd="0" presId="urn:microsoft.com/office/officeart/2005/8/layout/vList2"/>
    <dgm:cxn modelId="{6BF200EC-6E7A-4962-9368-FADAD9B5069D}" srcId="{2C1B4002-F6E2-4998-BBA9-BAD9E06E2E3F}" destId="{022386B1-69DC-4429-B437-AC84046F4C0C}" srcOrd="0" destOrd="0" parTransId="{5826878F-1B3A-45D7-8D4D-23890CB1C0F8}" sibTransId="{B171EEBA-20F9-4760-BF77-0FAAD3145FDD}"/>
    <dgm:cxn modelId="{F031F4DD-90D0-4BD3-A9EB-617337FA5332}" type="presOf" srcId="{2C1B4002-F6E2-4998-BBA9-BAD9E06E2E3F}" destId="{3AA7350A-C166-4FDC-A14B-8706E01F5BD5}" srcOrd="0" destOrd="0" presId="urn:microsoft.com/office/officeart/2005/8/layout/vList2"/>
    <dgm:cxn modelId="{ABAFD484-EF2E-46DC-9DB5-A2D882B3D99E}" type="presOf" srcId="{D053A40A-AF8C-4F91-8DE5-28E3AAFDB3C8}" destId="{2E411546-1FB5-4C9F-B226-74392373C219}" srcOrd="0" destOrd="0" presId="urn:microsoft.com/office/officeart/2005/8/layout/vList2"/>
    <dgm:cxn modelId="{721C6A52-51E1-4A58-896A-02B25BC97D5E}" type="presOf" srcId="{022386B1-69DC-4429-B437-AC84046F4C0C}" destId="{898C879F-08B4-4F1A-94F3-32DFA8C58457}" srcOrd="0" destOrd="0" presId="urn:microsoft.com/office/officeart/2005/8/layout/vList2"/>
    <dgm:cxn modelId="{8CFC539B-87A9-4CF2-911F-19BC54C8678B}" srcId="{2C1B4002-F6E2-4998-BBA9-BAD9E06E2E3F}" destId="{D053A40A-AF8C-4F91-8DE5-28E3AAFDB3C8}" srcOrd="2" destOrd="0" parTransId="{6B44A77E-3C8C-44CA-B886-0D3EDB7197A2}" sibTransId="{9C868301-EC5B-4D47-A225-9FAF71BE39BB}"/>
    <dgm:cxn modelId="{93B07042-0FBA-47E3-AD35-B2361B2BAE5C}" srcId="{2C1B4002-F6E2-4998-BBA9-BAD9E06E2E3F}" destId="{B44D1307-99DA-412C-92EC-3FAAC3F34CEF}" srcOrd="1" destOrd="0" parTransId="{2171D805-A673-4AD6-A1C0-7F205F343621}" sibTransId="{6E343738-40B6-4F4B-A1FC-CD483D04A0AE}"/>
    <dgm:cxn modelId="{43C5B2EE-2C24-43D5-AF8F-05708811260D}" type="presParOf" srcId="{3AA7350A-C166-4FDC-A14B-8706E01F5BD5}" destId="{898C879F-08B4-4F1A-94F3-32DFA8C58457}" srcOrd="0" destOrd="0" presId="urn:microsoft.com/office/officeart/2005/8/layout/vList2"/>
    <dgm:cxn modelId="{82C31A32-BB16-4ACB-BDB8-486C712CAAFC}" type="presParOf" srcId="{3AA7350A-C166-4FDC-A14B-8706E01F5BD5}" destId="{1BE5AFBC-2806-4B22-ADA3-4DDE7703E33B}" srcOrd="1" destOrd="0" presId="urn:microsoft.com/office/officeart/2005/8/layout/vList2"/>
    <dgm:cxn modelId="{07770AB0-41E0-41C9-AB6A-F3915AF4FBFF}" type="presParOf" srcId="{3AA7350A-C166-4FDC-A14B-8706E01F5BD5}" destId="{30EA687D-189E-46C6-82C7-55F950323616}" srcOrd="2" destOrd="0" presId="urn:microsoft.com/office/officeart/2005/8/layout/vList2"/>
    <dgm:cxn modelId="{25D7FC71-1F95-4BBB-B53A-824B49E8E7E1}" type="presParOf" srcId="{3AA7350A-C166-4FDC-A14B-8706E01F5BD5}" destId="{79462695-5992-45D4-84EE-83A7A79F5A2F}" srcOrd="3" destOrd="0" presId="urn:microsoft.com/office/officeart/2005/8/layout/vList2"/>
    <dgm:cxn modelId="{221EA8AF-C376-4268-9196-FED3F29D5D91}" type="presParOf" srcId="{3AA7350A-C166-4FDC-A14B-8706E01F5BD5}" destId="{2E411546-1FB5-4C9F-B226-74392373C21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FC99F4-3453-46E2-82CB-B844D9D70766}">
      <dsp:nvSpPr>
        <dsp:cNvPr id="0" name=""/>
        <dsp:cNvSpPr/>
      </dsp:nvSpPr>
      <dsp:spPr>
        <a:xfrm>
          <a:off x="1130125" y="6146"/>
          <a:ext cx="911425" cy="911425"/>
        </a:xfrm>
        <a:prstGeom prst="round2DiagRect">
          <a:avLst>
            <a:gd name="adj1" fmla="val 29727"/>
            <a:gd name="adj2" fmla="val 0"/>
          </a:avLst>
        </a:prstGeom>
        <a:solidFill>
          <a:srgbClr val="CAE9D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EA338E-46AB-44AA-8CA2-90D7870B9910}">
      <dsp:nvSpPr>
        <dsp:cNvPr id="0" name=""/>
        <dsp:cNvSpPr/>
      </dsp:nvSpPr>
      <dsp:spPr>
        <a:xfrm>
          <a:off x="1324363" y="200384"/>
          <a:ext cx="522949" cy="5229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F3C29E-85F0-44F4-A470-899FFA414582}">
      <dsp:nvSpPr>
        <dsp:cNvPr id="0" name=""/>
        <dsp:cNvSpPr/>
      </dsp:nvSpPr>
      <dsp:spPr>
        <a:xfrm>
          <a:off x="838768" y="1201458"/>
          <a:ext cx="1494140" cy="1458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defTabSz="466725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da-DK" sz="1050" b="1" i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Interviewskema </a:t>
          </a:r>
          <a:r>
            <a:rPr lang="da-DK" sz="1050" b="0" i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for den enkelte afdeling  [Bygningstyper, indbygningsår, tegningsmateriale mv.]</a:t>
          </a:r>
        </a:p>
        <a:p>
          <a:pPr lvl="0" algn="ctr" defTabSz="466725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endParaRPr lang="en-US" sz="105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838768" y="1201458"/>
        <a:ext cx="1494140" cy="1458601"/>
      </dsp:txXfrm>
    </dsp:sp>
    <dsp:sp modelId="{049A6249-25B8-430E-B5CF-A63804827E90}">
      <dsp:nvSpPr>
        <dsp:cNvPr id="0" name=""/>
        <dsp:cNvSpPr/>
      </dsp:nvSpPr>
      <dsp:spPr>
        <a:xfrm>
          <a:off x="2885740" y="6146"/>
          <a:ext cx="911425" cy="911425"/>
        </a:xfrm>
        <a:prstGeom prst="round2DiagRect">
          <a:avLst>
            <a:gd name="adj1" fmla="val 29727"/>
            <a:gd name="adj2" fmla="val 0"/>
          </a:avLst>
        </a:prstGeom>
        <a:solidFill>
          <a:srgbClr val="CAE9D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6944CC-A4FF-4405-92CB-CD69BDB861BE}">
      <dsp:nvSpPr>
        <dsp:cNvPr id="0" name=""/>
        <dsp:cNvSpPr/>
      </dsp:nvSpPr>
      <dsp:spPr>
        <a:xfrm>
          <a:off x="3079978" y="200384"/>
          <a:ext cx="522949" cy="522949"/>
        </a:xfrm>
        <a:prstGeom prst="rect">
          <a:avLst/>
        </a:prstGeom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56F4C9-13FB-4AA2-8B60-051A63C70BA5}">
      <dsp:nvSpPr>
        <dsp:cNvPr id="0" name=""/>
        <dsp:cNvSpPr/>
      </dsp:nvSpPr>
      <dsp:spPr>
        <a:xfrm>
          <a:off x="2594383" y="1201458"/>
          <a:ext cx="1494140" cy="1458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466725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da-DK" sz="1050" b="0" i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Årlige </a:t>
          </a:r>
          <a:r>
            <a:rPr lang="da-DK" sz="1050" b="1" i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PPV-planer </a:t>
          </a:r>
          <a:r>
            <a:rPr lang="da-DK" sz="1050" b="0" i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overføres fra ERP-leverandører eller </a:t>
          </a:r>
          <a:r>
            <a:rPr lang="da-DK" sz="1050" b="0" i="0" kern="1200" dirty="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tastes</a:t>
          </a:r>
          <a:r>
            <a:rPr lang="da-DK" sz="1050" b="0" i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manuelt</a:t>
          </a:r>
        </a:p>
      </dsp:txBody>
      <dsp:txXfrm>
        <a:off x="2594383" y="1201458"/>
        <a:ext cx="1494140" cy="1458601"/>
      </dsp:txXfrm>
    </dsp:sp>
    <dsp:sp modelId="{23E1A17F-AA2F-47C8-B2F3-E45A7B0885A1}">
      <dsp:nvSpPr>
        <dsp:cNvPr id="0" name=""/>
        <dsp:cNvSpPr/>
      </dsp:nvSpPr>
      <dsp:spPr>
        <a:xfrm>
          <a:off x="4734366" y="9169"/>
          <a:ext cx="911425" cy="911425"/>
        </a:xfrm>
        <a:prstGeom prst="round2DiagRect">
          <a:avLst>
            <a:gd name="adj1" fmla="val 29727"/>
            <a:gd name="adj2" fmla="val 0"/>
          </a:avLst>
        </a:prstGeom>
        <a:solidFill>
          <a:srgbClr val="CAE9D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4CC994-158E-4E0F-8787-F09D5119BEAB}">
      <dsp:nvSpPr>
        <dsp:cNvPr id="0" name=""/>
        <dsp:cNvSpPr/>
      </dsp:nvSpPr>
      <dsp:spPr>
        <a:xfrm>
          <a:off x="4928604" y="203407"/>
          <a:ext cx="522949" cy="522949"/>
        </a:xfrm>
        <a:prstGeom prst="rect">
          <a:avLst/>
        </a:prstGeom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8279A9-81BF-4E5F-8B60-4E3C6990CBFC}">
      <dsp:nvSpPr>
        <dsp:cNvPr id="0" name=""/>
        <dsp:cNvSpPr/>
      </dsp:nvSpPr>
      <dsp:spPr>
        <a:xfrm>
          <a:off x="4349998" y="1210527"/>
          <a:ext cx="1680161" cy="1446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466725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da-DK" sz="1050" b="1" i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Priser</a:t>
          </a:r>
          <a:r>
            <a:rPr lang="da-DK" sz="1050" b="0" i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overføres </a:t>
          </a:r>
          <a:r>
            <a:rPr lang="da-DK" sz="1050" kern="1200" cap="all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fra </a:t>
          </a:r>
          <a:r>
            <a:rPr lang="da-DK" sz="1050" kern="1200" cap="all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Molios</a:t>
          </a:r>
          <a:r>
            <a:rPr lang="da-DK" sz="1050" kern="1200" cap="all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prisbøger</a:t>
          </a:r>
          <a:endParaRPr lang="en-US" sz="1050" kern="1200" cap="all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4349998" y="1210527"/>
        <a:ext cx="1680161" cy="1446509"/>
      </dsp:txXfrm>
    </dsp:sp>
    <dsp:sp modelId="{6C56D39A-AE5B-4795-BB0B-8DBDAAEBA9FA}">
      <dsp:nvSpPr>
        <dsp:cNvPr id="0" name=""/>
        <dsp:cNvSpPr/>
      </dsp:nvSpPr>
      <dsp:spPr>
        <a:xfrm>
          <a:off x="6710636" y="6146"/>
          <a:ext cx="911425" cy="911425"/>
        </a:xfrm>
        <a:prstGeom prst="round2DiagRect">
          <a:avLst>
            <a:gd name="adj1" fmla="val 29727"/>
            <a:gd name="adj2" fmla="val 0"/>
          </a:avLst>
        </a:prstGeom>
        <a:solidFill>
          <a:srgbClr val="CAE9D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47C2CC-1215-4833-9B82-08E44BA7E0C5}">
      <dsp:nvSpPr>
        <dsp:cNvPr id="0" name=""/>
        <dsp:cNvSpPr/>
      </dsp:nvSpPr>
      <dsp:spPr>
        <a:xfrm>
          <a:off x="6904874" y="200384"/>
          <a:ext cx="522949" cy="522949"/>
        </a:xfrm>
        <a:prstGeom prst="rect">
          <a:avLst/>
        </a:prstGeom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A0D879-E085-4292-B2C2-90FEDEFB32E7}">
      <dsp:nvSpPr>
        <dsp:cNvPr id="0" name=""/>
        <dsp:cNvSpPr/>
      </dsp:nvSpPr>
      <dsp:spPr>
        <a:xfrm>
          <a:off x="6452299" y="1207605"/>
          <a:ext cx="1749429" cy="1458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defTabSz="466725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05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Ekstern </a:t>
          </a:r>
          <a:r>
            <a:rPr lang="en-US" sz="1050" b="1" kern="1200" dirty="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Granskning</a:t>
          </a:r>
          <a:endParaRPr lang="en-US" sz="1050" b="1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lvl="0" defTabSz="466725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05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[</a:t>
          </a:r>
          <a:r>
            <a:rPr lang="en-US" sz="1050" kern="1200" dirty="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tilstandsvurdering</a:t>
          </a:r>
          <a:r>
            <a:rPr lang="en-US" sz="105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, </a:t>
          </a:r>
          <a:r>
            <a:rPr lang="en-US" sz="1050" kern="1200" dirty="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Kalkulation</a:t>
          </a:r>
          <a:r>
            <a:rPr lang="en-US" sz="105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 og </a:t>
          </a:r>
          <a:r>
            <a:rPr lang="en-US" sz="1050" kern="1200" dirty="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konklussion</a:t>
          </a:r>
          <a:r>
            <a:rPr lang="en-US" sz="105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]</a:t>
          </a:r>
        </a:p>
        <a:p>
          <a:pPr lvl="0" defTabSz="466725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endParaRPr lang="en-US" sz="1050" b="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lvl="0" defTabSz="466725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endParaRPr lang="en-US" sz="1050" b="1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lvl="0" defTabSz="466725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endParaRPr lang="en-US" sz="105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lvl="0" algn="ctr" defTabSz="466725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endParaRPr lang="en-US" sz="105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6452299" y="1207605"/>
        <a:ext cx="1749429" cy="1458601"/>
      </dsp:txXfrm>
    </dsp:sp>
    <dsp:sp modelId="{0BC81EA3-EAB9-4556-93A4-91A027A2AF00}">
      <dsp:nvSpPr>
        <dsp:cNvPr id="0" name=""/>
        <dsp:cNvSpPr/>
      </dsp:nvSpPr>
      <dsp:spPr>
        <a:xfrm>
          <a:off x="8593895" y="6146"/>
          <a:ext cx="911425" cy="911425"/>
        </a:xfrm>
        <a:prstGeom prst="round2DiagRect">
          <a:avLst>
            <a:gd name="adj1" fmla="val 29727"/>
            <a:gd name="adj2" fmla="val 0"/>
          </a:avLst>
        </a:prstGeom>
        <a:solidFill>
          <a:srgbClr val="CAE9D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E909F3-C581-4E43-B821-E39585B81B6E}">
      <dsp:nvSpPr>
        <dsp:cNvPr id="0" name=""/>
        <dsp:cNvSpPr/>
      </dsp:nvSpPr>
      <dsp:spPr>
        <a:xfrm>
          <a:off x="8788134" y="166157"/>
          <a:ext cx="522949" cy="52294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CAE9D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A7A7F4-9EBC-403C-9267-30D2FA1C7A90}">
      <dsp:nvSpPr>
        <dsp:cNvPr id="0" name=""/>
        <dsp:cNvSpPr/>
      </dsp:nvSpPr>
      <dsp:spPr>
        <a:xfrm>
          <a:off x="8302538" y="1201458"/>
          <a:ext cx="1494140" cy="1458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466725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da-DK" sz="105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Energimærkning </a:t>
          </a:r>
        </a:p>
        <a:p>
          <a:pPr lvl="0" algn="ctr" defTabSz="466725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da-DK" sz="1050" b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[</a:t>
          </a:r>
          <a:r>
            <a:rPr lang="da-DK" sz="105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da-DK" sz="1050" b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energimærke og energiforbrug ]</a:t>
          </a:r>
        </a:p>
      </dsp:txBody>
      <dsp:txXfrm>
        <a:off x="8302538" y="1201458"/>
        <a:ext cx="1494140" cy="14586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C0D586-9E26-4805-A056-36435EE93D04}">
      <dsp:nvSpPr>
        <dsp:cNvPr id="0" name=""/>
        <dsp:cNvSpPr/>
      </dsp:nvSpPr>
      <dsp:spPr>
        <a:xfrm>
          <a:off x="0" y="323380"/>
          <a:ext cx="6141087" cy="6540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300" kern="1200" dirty="0"/>
            <a:t>Interviewskema 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300" kern="1200" dirty="0"/>
            <a:t>	Bygningstyper, indbygningsår og tegningsmateriale</a:t>
          </a:r>
          <a:endParaRPr lang="en-US" sz="1300" kern="1200" dirty="0"/>
        </a:p>
      </dsp:txBody>
      <dsp:txXfrm>
        <a:off x="31927" y="355307"/>
        <a:ext cx="6077233" cy="590176"/>
      </dsp:txXfrm>
    </dsp:sp>
    <dsp:sp modelId="{0DA16F05-283C-444C-BD3A-88520187A88F}">
      <dsp:nvSpPr>
        <dsp:cNvPr id="0" name=""/>
        <dsp:cNvSpPr/>
      </dsp:nvSpPr>
      <dsp:spPr>
        <a:xfrm>
          <a:off x="0" y="1077283"/>
          <a:ext cx="6141087" cy="6540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300" kern="1200" dirty="0"/>
            <a:t>PPV-planer 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300" kern="1200" dirty="0"/>
            <a:t>	25 år, hele kr.</a:t>
          </a:r>
          <a:endParaRPr lang="en-US" sz="1300" kern="1200" dirty="0"/>
        </a:p>
      </dsp:txBody>
      <dsp:txXfrm>
        <a:off x="31927" y="1109210"/>
        <a:ext cx="6077233" cy="590176"/>
      </dsp:txXfrm>
    </dsp:sp>
    <dsp:sp modelId="{A43C615B-2945-4054-B1C0-4F77871E200B}">
      <dsp:nvSpPr>
        <dsp:cNvPr id="0" name=""/>
        <dsp:cNvSpPr/>
      </dsp:nvSpPr>
      <dsp:spPr>
        <a:xfrm>
          <a:off x="0" y="1912882"/>
          <a:ext cx="6141087" cy="6540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300" kern="1200" dirty="0"/>
            <a:t>Granskningsrapport for de 20 udvalgte bygningsdele. 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300" kern="1200" dirty="0"/>
            <a:t>	Konklusion, tilstandsvurderingsskema, kalkulationsark og totaloversigt</a:t>
          </a:r>
          <a:endParaRPr lang="en-US" sz="1300" kern="1200" dirty="0"/>
        </a:p>
      </dsp:txBody>
      <dsp:txXfrm>
        <a:off x="31927" y="1944809"/>
        <a:ext cx="6077233" cy="590176"/>
      </dsp:txXfrm>
    </dsp:sp>
    <dsp:sp modelId="{15C283D2-CE98-496E-8E9D-9AA65183DF4C}">
      <dsp:nvSpPr>
        <dsp:cNvPr id="0" name=""/>
        <dsp:cNvSpPr/>
      </dsp:nvSpPr>
      <dsp:spPr>
        <a:xfrm>
          <a:off x="0" y="4318094"/>
          <a:ext cx="6141087" cy="6540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300" kern="1200" dirty="0"/>
            <a:t>Energimærke og energiforbrug</a:t>
          </a:r>
          <a:endParaRPr lang="en-US" sz="1300" kern="1200" dirty="0"/>
        </a:p>
      </dsp:txBody>
      <dsp:txXfrm>
        <a:off x="31927" y="4350021"/>
        <a:ext cx="6077233" cy="590176"/>
      </dsp:txXfrm>
    </dsp:sp>
    <dsp:sp modelId="{C7227523-15AD-4AEA-AA00-C0F20B2DCD41}">
      <dsp:nvSpPr>
        <dsp:cNvPr id="0" name=""/>
        <dsp:cNvSpPr/>
      </dsp:nvSpPr>
      <dsp:spPr>
        <a:xfrm>
          <a:off x="0" y="2709000"/>
          <a:ext cx="6141087" cy="6540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300" kern="1200" dirty="0"/>
            <a:t>Notifikationsmail til boligorganisationernes hovedmail</a:t>
          </a:r>
          <a:endParaRPr lang="en-US" sz="1300" kern="1200" dirty="0"/>
        </a:p>
      </dsp:txBody>
      <dsp:txXfrm>
        <a:off x="31927" y="2740927"/>
        <a:ext cx="6077233" cy="590176"/>
      </dsp:txXfrm>
    </dsp:sp>
    <dsp:sp modelId="{95DD48ED-CE1C-4535-AF8E-FCB1667B724B}">
      <dsp:nvSpPr>
        <dsp:cNvPr id="0" name=""/>
        <dsp:cNvSpPr/>
      </dsp:nvSpPr>
      <dsp:spPr>
        <a:xfrm>
          <a:off x="0" y="3541087"/>
          <a:ext cx="6141087" cy="6540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300" kern="1200" dirty="0"/>
            <a:t>Boligorganisation kommenterer på granskningsrapport</a:t>
          </a:r>
          <a:endParaRPr lang="en-US" sz="1300" kern="1200" dirty="0"/>
        </a:p>
      </dsp:txBody>
      <dsp:txXfrm>
        <a:off x="31927" y="3573014"/>
        <a:ext cx="6077233" cy="5901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8C879F-08B4-4F1A-94F3-32DFA8C58457}">
      <dsp:nvSpPr>
        <dsp:cNvPr id="0" name=""/>
        <dsp:cNvSpPr/>
      </dsp:nvSpPr>
      <dsp:spPr>
        <a:xfrm>
          <a:off x="0" y="74250"/>
          <a:ext cx="6141087" cy="16965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500" b="1" kern="1200" dirty="0"/>
            <a:t>Baseline </a:t>
          </a:r>
        </a:p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500" kern="1200" dirty="0"/>
            <a:t>nuværende energiforbrug og indeklimaforhold</a:t>
          </a:r>
          <a:endParaRPr lang="en-US" sz="2500" kern="1200" dirty="0"/>
        </a:p>
      </dsp:txBody>
      <dsp:txXfrm>
        <a:off x="82816" y="157066"/>
        <a:ext cx="5975455" cy="1530868"/>
      </dsp:txXfrm>
    </dsp:sp>
    <dsp:sp modelId="{30EA687D-189E-46C6-82C7-55F950323616}">
      <dsp:nvSpPr>
        <dsp:cNvPr id="0" name=""/>
        <dsp:cNvSpPr/>
      </dsp:nvSpPr>
      <dsp:spPr>
        <a:xfrm>
          <a:off x="0" y="1842750"/>
          <a:ext cx="6141087" cy="16965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500" b="1" kern="1200" dirty="0"/>
            <a:t>Projekt </a:t>
          </a:r>
        </a:p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500" kern="1200" dirty="0"/>
            <a:t>beskrivelse af tiltag investering og energibesparelse</a:t>
          </a:r>
          <a:endParaRPr lang="en-US" sz="2500" kern="1200" dirty="0"/>
        </a:p>
      </dsp:txBody>
      <dsp:txXfrm>
        <a:off x="82816" y="1925566"/>
        <a:ext cx="5975455" cy="1530868"/>
      </dsp:txXfrm>
    </dsp:sp>
    <dsp:sp modelId="{2E411546-1FB5-4C9F-B226-74392373C219}">
      <dsp:nvSpPr>
        <dsp:cNvPr id="0" name=""/>
        <dsp:cNvSpPr/>
      </dsp:nvSpPr>
      <dsp:spPr>
        <a:xfrm>
          <a:off x="0" y="3611250"/>
          <a:ext cx="6141087" cy="16965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500" b="1" kern="1200" dirty="0"/>
            <a:t>Granskning                                                                        </a:t>
          </a:r>
          <a:r>
            <a:rPr lang="da-DK" sz="2500" kern="1200" dirty="0"/>
            <a:t>forventet besparelse realistisk </a:t>
          </a:r>
          <a:endParaRPr lang="en-US" sz="2500" kern="1200" dirty="0"/>
        </a:p>
      </dsp:txBody>
      <dsp:txXfrm>
        <a:off x="82816" y="3694066"/>
        <a:ext cx="5975455" cy="15308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 xmlns="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3FFB1A-3D03-4CAF-BD83-94BC0DD1D1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Header Placeholder 2">
            <a:extLst>
              <a:ext uri="{FF2B5EF4-FFF2-40B4-BE49-F238E27FC236}">
                <a16:creationId xmlns:a16="http://schemas.microsoft.com/office/drawing/2014/main" id="{F78585ED-E09F-4544-9D28-61960CDC78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3BD75-AA93-4F77-AAFD-71EBF7C562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A81C02-1FE8-4C92-983C-975DAEA0E591}" type="datetime1">
              <a:rPr lang="en-GB" smtClean="0"/>
              <a:t>17/10/2022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1FA956-9989-4246-8A28-4D201CBFBA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71E504-7D2F-4226-9493-8292EE5D077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799716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2-10-10T16:00:44.900"/>
    </inkml:context>
    <inkml:brush xml:id="br0">
      <inkml:brushProperty name="width" value="0.1" units="cm"/>
      <inkml:brushProperty name="height" value="0.1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F4181982-EEAF-4009-B451-0B8B5DA607BF}" emma:medium="tactile" emma:mode="ink">
          <msink:context xmlns:msink="http://schemas.microsoft.com/ink/2010/main" type="inkDrawing" rotatedBoundingBox="18552,10882 24577,12322 23746,15798 17721,14358" hotPoints="24656,14007 21075,15169 18002,12992 21584,11830" semanticType="enclosure" shapeName="Ellipse"/>
        </emma:interpretation>
      </emma:emma>
    </inkml:annotationXML>
    <inkml:trace contextRef="#ctx0" brushRef="#br0">1071 0 0,'0'26'63,"-26"-26"-32,1 25 0,-1-25-31,0 26 16,1-26-1,-1 0 1,26 26-16,-26-26 16,1 25-16,-1-25 15,0 0 1,1 26-1,-27 0-15,52-1 16,-25 1-16,-27 0 16,27-1-1,-1 1-15,-25-26 16,25 0-16,26 26 16,-26-1-1,1-25-15,-1 26 16,0-26-1,1 26-15,-1-1 16,0 1 0,-25 0-1,25-26-15,1 51 16,-1-25-16,-25-1 16,25 27-1,1-27 1,25 26-16,-26-25 15,26 0-15,-26-1 16,1 1 0,25 0-1,0-1-15,-26 1 16,26 25-16,0-25 31,0 25-31,0-25 16,0 0-16,0 25 15,0-25 1,0-1-16,0 1 16,0 25-1,0-25-15,0 25 16,0-25-16,0 25 31,0-25-15,0 0-16,0 51 15,0-26-15,0 0 16,0 0 0,0 1-16,26-1 15,-26 0-15,25 26 16,-25-25 0,0-1-1,26 0-15,-26 1 16,26-1-16,-26 26 15,25-26 1,1 1-16,0-1 16,-26 0-16,76 26 15,-50 26 1,25-26-16,1 0 16,50 25-1,-50-25-15,25-25 16,25 50-1,-25-50-15,52 24 16,-27-50 0,26 25-16,1 26 15,-1-25-15,52 25 16,-1 0 0,26-52-16,26 52 15,-25-51-15,25 25 16,-78-51-1,-24 26 1,-27-26-16,27 26 16,-27-26-16,27 25 15,-27-25 1,52 0 0,0 0-16,-26 0 0,-25 0 15,25 0 1,-25 0-1,25-25-15,0-1 16,-25-25-16,0 25 16,-1 0-1,1-25-15,0 25 16,-1-25 0,-25-26-16,0 26 15,26 25-15,-52-51 16,26 0-1,-26 26-15,52 0 16,-77-1-16,-1 1 16,27 25-1,-27-25 1,1 25-16,0-25 16,-1 0-16,1-1 15,-26 1 1,0 25-16,0-25 15,51 0-15,-51 25 16,0 0 0,0-25-1,26 25-15,-26-25 16,0 25-16,0 1 16,26-1-16,-26 1 46,0-1-30,0 0 0,0 1-1,0-1 17,0 0-17,0 1 16,0-1 1,0 0-17,0 1 1,0-1-16,-26 0 31,26 1-31,0-1 16,0 0-1,0 1-15,-26-1 16,1 0 0,25 1-1,-26-1 1,26 0-16,-26 1 16,26-1-1,-25 26-15,25-26 16,-26 26-16,26-25 15,0-1 1,-26-25 0,1 25-16,-1 0 15,0 26-15,1-25 16,25-1 0,-26 1-16,26-1 15,0 0 1,-26 26-16,1-25 15,-1-1 1,0 26 0,1-26-1,25 1-15,-26 25 16,26-26 0,-26 0-1,1 1-15,-1 25 16,0-26-1,1 26 1,-1-26 0,26 1-16,-26-1 15,1 26 1,-26-26 0,25 1-16,0 25 15,-25-26 1,51 0-1,-51 1-15,25-1 16,0 26 0,1-26-16,-1 1 15,-25-1 1,-1 0 0,27 26-16,-1 0 15,-25-25 1,25-1-16,-25 0 15,-1 26 1,52-25 0,-51-1-16,25 26 0,1-26 15,-27 26 1,1-25 0,26-1-16,-27 0 0,1 1 15,0-1 16,25 26-31,-25-25 16,-1-1-16,27 26 16,-27-26-1,27 1-15,-27 25 16,52-26 0,-25 26-16,-1-26 15,0 26 1,1-25-16,-1 25 15,0-26-15,-25 0 32,25 26-32,1 0 15,-1 0 1,0 0-16,1-25 16,-1 25 15,0-26-16,1 26 1,-1 0 15,1 0-15,-1 0 31,0 0-32,1 0 17,-1 0-17,0 0 17,1-26-32,-1 26 46,0 0 1,1 0-31,-1 0 31,0-25-32,1 25 17,-1 0 46,0 0-63,1 0 17,-1 0-17,0-26 17,1 26-17,-1 0 32,0 0-31,26-26-1,-25 26 1,-1 0 0,0 0-16,1 0 31,-1 0-16,0 0 17,1-25-17,-1 25 1,0 0 15,1 0 0,-1 0-15,26-26 0,-25 26-16,-1 0 31,0 0-15,-25 0-1,51-26 1,-26 26-16,1 0 15,-1-25-15,-25 25 16,-1 0-16,1-26 16,25 26-1,-25-26-15,25 26 32,1 0-32,-27-25 15,27 25-15,-1 0 16,0 0-1,26-26 1,-25 26 0,-27 0-16,27 0 0,-1 0 31,0 0-15,1 0 30,-1 0-30,1 0 15,-1 0 1,0 0-1,1 0-16,-1 0 48,0 0-47,1 0-1,-1 0 16,0 0-15,1 0 15,-1 0 1,0 0-17,1 0 16,-1 0-15,0 0 15,1 0-15,-1 0 31,0 0-16,1 0 0,-1 0 1,0 0-1</inkml:trace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3F185A3-66D2-4D10-89A9-2033FCB223F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lide Image Placeholder 2">
            <a:extLst>
              <a:ext uri="{FF2B5EF4-FFF2-40B4-BE49-F238E27FC236}">
                <a16:creationId xmlns:a16="http://schemas.microsoft.com/office/drawing/2014/main" id="{C7B05EB1-0120-43C4-9E3F-C19C6476CD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45E5836E-8170-4804-9800-6AE5EBBE42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5AB016-25EA-425F-9A59-14BC385A1D1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01DE92-78F0-4C11-B4D8-5DBCAF3C983F}" type="datetime1">
              <a:rPr lang="en-GB" smtClean="0"/>
              <a:t>17/10/2022</a:t>
            </a:fld>
            <a:endParaRPr lang="en-GB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41D9AB7-224F-42A1-8469-C71F2146F3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C28F7B-22D6-4FFA-899B-97B397D45F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A5A2F-ECD0-4A51-A9E7-D8DA645BD5C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601147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D2DAA-D0F6-47F4-9DDA-2A5D0A93914D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110767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dsholder til sidehoved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dato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B01DE92-78F0-4C11-B4D8-5DBCAF3C983F}" type="datetime1">
              <a:rPr lang="en-GB" smtClean="0"/>
              <a:t>17/10/2022</a:t>
            </a:fld>
            <a:endParaRPr lang="en-GB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A5A2F-ECD0-4A51-A9E7-D8DA645BD5CD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6274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dsholder til sidehoved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dato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B01DE92-78F0-4C11-B4D8-5DBCAF3C983F}" type="datetime1">
              <a:rPr lang="en-GB" smtClean="0"/>
              <a:t>17/10/2022</a:t>
            </a:fld>
            <a:endParaRPr lang="en-GB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A5A2F-ECD0-4A51-A9E7-D8DA645BD5CD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7824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dsholder til sidehoved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dato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B01DE92-78F0-4C11-B4D8-5DBCAF3C983F}" type="datetime1">
              <a:rPr lang="en-GB" smtClean="0"/>
              <a:t>17/10/2022</a:t>
            </a:fld>
            <a:endParaRPr lang="en-GB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A5A2F-ECD0-4A51-A9E7-D8DA645BD5CD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2461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dsholder til sidehoved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dato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B01DE92-78F0-4C11-B4D8-5DBCAF3C983F}" type="datetime1">
              <a:rPr lang="en-GB" smtClean="0"/>
              <a:t>17/10/2022</a:t>
            </a:fld>
            <a:endParaRPr lang="en-GB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A5A2F-ECD0-4A51-A9E7-D8DA645BD5CD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4489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D2DAA-D0F6-47F4-9DDA-2A5D0A93914D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66719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B7F51B-B221-B04E-A46F-A92F7A5F4FA1}" type="slidenum">
              <a:rPr lang="da-DK" smtClean="0"/>
              <a:t>10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37752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dsholder til sidehoved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dato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B01DE92-78F0-4C11-B4D8-5DBCAF3C983F}" type="datetime1">
              <a:rPr lang="en-GB" smtClean="0"/>
              <a:t>17/10/2022</a:t>
            </a:fld>
            <a:endParaRPr lang="en-GB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A5A2F-ECD0-4A51-A9E7-D8DA645BD5C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0680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dsholder til sidehoved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dato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B01DE92-78F0-4C11-B4D8-5DBCAF3C983F}" type="datetime1">
              <a:rPr lang="en-GB" smtClean="0"/>
              <a:t>17/10/2022</a:t>
            </a:fld>
            <a:endParaRPr lang="en-GB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A5A2F-ECD0-4A51-A9E7-D8DA645BD5C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9941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dsholder til sidehoved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dato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B01DE92-78F0-4C11-B4D8-5DBCAF3C983F}" type="datetime1">
              <a:rPr lang="en-GB" smtClean="0"/>
              <a:t>17/10/2022</a:t>
            </a:fld>
            <a:endParaRPr lang="en-GB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A5A2F-ECD0-4A51-A9E7-D8DA645BD5C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2131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Pladsholder til sidehoved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Pladsholder til dato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1DE92-78F0-4C11-B4D8-5DBCAF3C983F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A5A2F-ECD0-4A51-A9E7-D8DA645BD5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56025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dsholder til sidehoved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dato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B01DE92-78F0-4C11-B4D8-5DBCAF3C983F}" type="datetime1">
              <a:rPr lang="en-GB" smtClean="0"/>
              <a:t>17/10/2022</a:t>
            </a:fld>
            <a:endParaRPr lang="en-GB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A5A2F-ECD0-4A51-A9E7-D8DA645BD5CD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113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dsholder til sidehoved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dato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B01DE92-78F0-4C11-B4D8-5DBCAF3C983F}" type="datetime1">
              <a:rPr lang="en-GB" smtClean="0"/>
              <a:t>17/10/2022</a:t>
            </a:fld>
            <a:endParaRPr lang="en-GB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A5A2F-ECD0-4A51-A9E7-D8DA645BD5CD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9075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svg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2EA7CE0-AD90-4A54-A648-FA076A412B0F}"/>
              </a:ext>
            </a:extLst>
          </p:cNvPr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pic>
        <p:nvPicPr>
          <p:cNvPr id="10" name="Grafik 5">
            <a:extLst>
              <a:ext uri="{FF2B5EF4-FFF2-40B4-BE49-F238E27FC236}">
                <a16:creationId xmlns:a16="http://schemas.microsoft.com/office/drawing/2014/main" id="{2A5D0E70-473D-4FA2-8B6A-769D25A7E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52671"/>
          <a:stretch/>
        </p:blipFill>
        <p:spPr bwMode="ltGray">
          <a:xfrm flipV="1">
            <a:off x="7169710" y="-1"/>
            <a:ext cx="5022290" cy="2627214"/>
          </a:xfrm>
          <a:prstGeom prst="rect">
            <a:avLst/>
          </a:prstGeom>
        </p:spPr>
      </p:pic>
      <p:pic>
        <p:nvPicPr>
          <p:cNvPr id="11" name="Grafik 12">
            <a:extLst>
              <a:ext uri="{FF2B5EF4-FFF2-40B4-BE49-F238E27FC236}">
                <a16:creationId xmlns:a16="http://schemas.microsoft.com/office/drawing/2014/main" id="{7313EED3-D6E2-45C3-BB1C-AF143C762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25908" b="54567"/>
          <a:stretch/>
        </p:blipFill>
        <p:spPr bwMode="ltGray">
          <a:xfrm>
            <a:off x="2540" y="2358273"/>
            <a:ext cx="6639226" cy="44997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6551" y="1798638"/>
            <a:ext cx="10750551" cy="2755362"/>
          </a:xfr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9138" y="4680000"/>
            <a:ext cx="10750551" cy="11844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da-DK" dirty="0"/>
              <a:t>Klik for at tilføje undertitel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C78685-2AE8-4790-9E15-2028753F5FF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CCC86A5A-510F-487E-9D30-AA5966302308}" type="datetime2">
              <a:rPr lang="da-DK" smtClean="0"/>
              <a:t>17. oktober 2022</a:t>
            </a:fld>
            <a:endParaRPr lang="da-DK" dirty="0"/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B6981A3E-B3C5-4F78-81B7-270B06EFC9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9" name="Slide Number Placeholder 10">
            <a:extLst>
              <a:ext uri="{FF2B5EF4-FFF2-40B4-BE49-F238E27FC236}">
                <a16:creationId xmlns:a16="http://schemas.microsoft.com/office/drawing/2014/main" id="{8735CF21-6327-43B3-A6B4-E856B24D6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9F36C4D-010C-48C4-B6D6-6E29E8AAAEA5}"/>
              </a:ext>
            </a:extLst>
          </p:cNvPr>
          <p:cNvGrpSpPr/>
          <p:nvPr userDrawn="1"/>
        </p:nvGrpSpPr>
        <p:grpSpPr>
          <a:xfrm>
            <a:off x="385398" y="358775"/>
            <a:ext cx="2476800" cy="327600"/>
            <a:chOff x="2924376" y="3005294"/>
            <a:chExt cx="6344400" cy="848312"/>
          </a:xfrm>
        </p:grpSpPr>
        <p:grpSp>
          <p:nvGrpSpPr>
            <p:cNvPr id="13" name="Graphic 5">
              <a:extLst>
                <a:ext uri="{FF2B5EF4-FFF2-40B4-BE49-F238E27FC236}">
                  <a16:creationId xmlns:a16="http://schemas.microsoft.com/office/drawing/2014/main" id="{3F6238F5-16A3-487B-A894-3EF916429274}"/>
                </a:ext>
              </a:extLst>
            </p:cNvPr>
            <p:cNvGrpSpPr/>
            <p:nvPr/>
          </p:nvGrpSpPr>
          <p:grpSpPr>
            <a:xfrm>
              <a:off x="4126229" y="3282314"/>
              <a:ext cx="5142547" cy="304799"/>
              <a:chOff x="4126229" y="3282314"/>
              <a:chExt cx="5142547" cy="304799"/>
            </a:xfrm>
            <a:solidFill>
              <a:schemeClr val="bg1"/>
            </a:solidFill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766AA667-1130-424B-819B-6EB99912B317}"/>
                  </a:ext>
                </a:extLst>
              </p:cNvPr>
              <p:cNvSpPr/>
              <p:nvPr/>
            </p:nvSpPr>
            <p:spPr>
              <a:xfrm>
                <a:off x="4126229" y="3288981"/>
                <a:ext cx="187642" cy="291465"/>
              </a:xfrm>
              <a:custGeom>
                <a:avLst/>
                <a:gdLst>
                  <a:gd name="connsiteX0" fmla="*/ 0 w 187642"/>
                  <a:gd name="connsiteY0" fmla="*/ 291465 h 291465"/>
                  <a:gd name="connsiteX1" fmla="*/ 0 w 187642"/>
                  <a:gd name="connsiteY1" fmla="*/ 0 h 291465"/>
                  <a:gd name="connsiteX2" fmla="*/ 61913 w 187642"/>
                  <a:gd name="connsiteY2" fmla="*/ 0 h 291465"/>
                  <a:gd name="connsiteX3" fmla="*/ 61913 w 187642"/>
                  <a:gd name="connsiteY3" fmla="*/ 244793 h 291465"/>
                  <a:gd name="connsiteX4" fmla="*/ 187642 w 187642"/>
                  <a:gd name="connsiteY4" fmla="*/ 244793 h 291465"/>
                  <a:gd name="connsiteX5" fmla="*/ 187642 w 187642"/>
                  <a:gd name="connsiteY5" fmla="*/ 291465 h 29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7642" h="291465">
                    <a:moveTo>
                      <a:pt x="0" y="291465"/>
                    </a:moveTo>
                    <a:lnTo>
                      <a:pt x="0" y="0"/>
                    </a:lnTo>
                    <a:lnTo>
                      <a:pt x="61913" y="0"/>
                    </a:lnTo>
                    <a:lnTo>
                      <a:pt x="61913" y="244793"/>
                    </a:lnTo>
                    <a:lnTo>
                      <a:pt x="187642" y="244793"/>
                    </a:lnTo>
                    <a:lnTo>
                      <a:pt x="187642" y="29146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865ADA74-2A5F-4844-8EC6-0845E2E0B00D}"/>
                  </a:ext>
                </a:extLst>
              </p:cNvPr>
              <p:cNvSpPr/>
              <p:nvPr/>
            </p:nvSpPr>
            <p:spPr>
              <a:xfrm>
                <a:off x="4374832" y="3288029"/>
                <a:ext cx="294322" cy="292417"/>
              </a:xfrm>
              <a:custGeom>
                <a:avLst/>
                <a:gdLst>
                  <a:gd name="connsiteX0" fmla="*/ 227647 w 294322"/>
                  <a:gd name="connsiteY0" fmla="*/ 292418 h 292417"/>
                  <a:gd name="connsiteX1" fmla="*/ 204788 w 294322"/>
                  <a:gd name="connsiteY1" fmla="*/ 225743 h 292417"/>
                  <a:gd name="connsiteX2" fmla="*/ 86677 w 294322"/>
                  <a:gd name="connsiteY2" fmla="*/ 225743 h 292417"/>
                  <a:gd name="connsiteX3" fmla="*/ 64770 w 294322"/>
                  <a:gd name="connsiteY3" fmla="*/ 292418 h 292417"/>
                  <a:gd name="connsiteX4" fmla="*/ 0 w 294322"/>
                  <a:gd name="connsiteY4" fmla="*/ 292418 h 292417"/>
                  <a:gd name="connsiteX5" fmla="*/ 108585 w 294322"/>
                  <a:gd name="connsiteY5" fmla="*/ 0 h 292417"/>
                  <a:gd name="connsiteX6" fmla="*/ 189547 w 294322"/>
                  <a:gd name="connsiteY6" fmla="*/ 0 h 292417"/>
                  <a:gd name="connsiteX7" fmla="*/ 294322 w 294322"/>
                  <a:gd name="connsiteY7" fmla="*/ 292418 h 292417"/>
                  <a:gd name="connsiteX8" fmla="*/ 227647 w 294322"/>
                  <a:gd name="connsiteY8" fmla="*/ 292418 h 292417"/>
                  <a:gd name="connsiteX9" fmla="*/ 149542 w 294322"/>
                  <a:gd name="connsiteY9" fmla="*/ 50482 h 292417"/>
                  <a:gd name="connsiteX10" fmla="*/ 141922 w 294322"/>
                  <a:gd name="connsiteY10" fmla="*/ 50482 h 292417"/>
                  <a:gd name="connsiteX11" fmla="*/ 100013 w 294322"/>
                  <a:gd name="connsiteY11" fmla="*/ 183833 h 292417"/>
                  <a:gd name="connsiteX12" fmla="*/ 190500 w 294322"/>
                  <a:gd name="connsiteY12" fmla="*/ 183833 h 292417"/>
                  <a:gd name="connsiteX13" fmla="*/ 149542 w 294322"/>
                  <a:gd name="connsiteY13" fmla="*/ 50482 h 292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4322" h="292417">
                    <a:moveTo>
                      <a:pt x="227647" y="292418"/>
                    </a:moveTo>
                    <a:lnTo>
                      <a:pt x="204788" y="225743"/>
                    </a:lnTo>
                    <a:lnTo>
                      <a:pt x="86677" y="225743"/>
                    </a:lnTo>
                    <a:lnTo>
                      <a:pt x="64770" y="292418"/>
                    </a:lnTo>
                    <a:lnTo>
                      <a:pt x="0" y="292418"/>
                    </a:lnTo>
                    <a:lnTo>
                      <a:pt x="108585" y="0"/>
                    </a:lnTo>
                    <a:lnTo>
                      <a:pt x="189547" y="0"/>
                    </a:lnTo>
                    <a:lnTo>
                      <a:pt x="294322" y="292418"/>
                    </a:lnTo>
                    <a:lnTo>
                      <a:pt x="227647" y="292418"/>
                    </a:lnTo>
                    <a:close/>
                    <a:moveTo>
                      <a:pt x="149542" y="50482"/>
                    </a:moveTo>
                    <a:lnTo>
                      <a:pt x="141922" y="50482"/>
                    </a:lnTo>
                    <a:lnTo>
                      <a:pt x="100013" y="183833"/>
                    </a:lnTo>
                    <a:lnTo>
                      <a:pt x="190500" y="183833"/>
                    </a:lnTo>
                    <a:lnTo>
                      <a:pt x="149542" y="5048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97C49AA6-E81A-415B-BC69-865EDB3907B4}"/>
                  </a:ext>
                </a:extLst>
              </p:cNvPr>
              <p:cNvSpPr/>
              <p:nvPr/>
            </p:nvSpPr>
            <p:spPr>
              <a:xfrm>
                <a:off x="4743450" y="3288981"/>
                <a:ext cx="255270" cy="291465"/>
              </a:xfrm>
              <a:custGeom>
                <a:avLst/>
                <a:gdLst>
                  <a:gd name="connsiteX0" fmla="*/ 56197 w 255270"/>
                  <a:gd name="connsiteY0" fmla="*/ 65723 h 291465"/>
                  <a:gd name="connsiteX1" fmla="*/ 50483 w 255270"/>
                  <a:gd name="connsiteY1" fmla="*/ 65723 h 291465"/>
                  <a:gd name="connsiteX2" fmla="*/ 50483 w 255270"/>
                  <a:gd name="connsiteY2" fmla="*/ 291465 h 291465"/>
                  <a:gd name="connsiteX3" fmla="*/ 0 w 255270"/>
                  <a:gd name="connsiteY3" fmla="*/ 291465 h 291465"/>
                  <a:gd name="connsiteX4" fmla="*/ 0 w 255270"/>
                  <a:gd name="connsiteY4" fmla="*/ 0 h 291465"/>
                  <a:gd name="connsiteX5" fmla="*/ 81915 w 255270"/>
                  <a:gd name="connsiteY5" fmla="*/ 0 h 291465"/>
                  <a:gd name="connsiteX6" fmla="*/ 199072 w 255270"/>
                  <a:gd name="connsiteY6" fmla="*/ 223838 h 291465"/>
                  <a:gd name="connsiteX7" fmla="*/ 203835 w 255270"/>
                  <a:gd name="connsiteY7" fmla="*/ 223838 h 291465"/>
                  <a:gd name="connsiteX8" fmla="*/ 203835 w 255270"/>
                  <a:gd name="connsiteY8" fmla="*/ 0 h 291465"/>
                  <a:gd name="connsiteX9" fmla="*/ 255270 w 255270"/>
                  <a:gd name="connsiteY9" fmla="*/ 0 h 291465"/>
                  <a:gd name="connsiteX10" fmla="*/ 255270 w 255270"/>
                  <a:gd name="connsiteY10" fmla="*/ 291465 h 291465"/>
                  <a:gd name="connsiteX11" fmla="*/ 173355 w 255270"/>
                  <a:gd name="connsiteY11" fmla="*/ 291465 h 29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5270" h="291465">
                    <a:moveTo>
                      <a:pt x="56197" y="65723"/>
                    </a:moveTo>
                    <a:lnTo>
                      <a:pt x="50483" y="65723"/>
                    </a:lnTo>
                    <a:lnTo>
                      <a:pt x="50483" y="291465"/>
                    </a:lnTo>
                    <a:lnTo>
                      <a:pt x="0" y="291465"/>
                    </a:lnTo>
                    <a:lnTo>
                      <a:pt x="0" y="0"/>
                    </a:lnTo>
                    <a:lnTo>
                      <a:pt x="81915" y="0"/>
                    </a:lnTo>
                    <a:lnTo>
                      <a:pt x="199072" y="223838"/>
                    </a:lnTo>
                    <a:lnTo>
                      <a:pt x="203835" y="223838"/>
                    </a:lnTo>
                    <a:lnTo>
                      <a:pt x="203835" y="0"/>
                    </a:lnTo>
                    <a:lnTo>
                      <a:pt x="255270" y="0"/>
                    </a:lnTo>
                    <a:lnTo>
                      <a:pt x="255270" y="291465"/>
                    </a:lnTo>
                    <a:lnTo>
                      <a:pt x="173355" y="29146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2D932656-DB06-4CFA-A0F7-9BC747117719}"/>
                  </a:ext>
                </a:extLst>
              </p:cNvPr>
              <p:cNvSpPr/>
              <p:nvPr/>
            </p:nvSpPr>
            <p:spPr>
              <a:xfrm>
                <a:off x="5102542" y="3288938"/>
                <a:ext cx="256222" cy="291551"/>
              </a:xfrm>
              <a:custGeom>
                <a:avLst/>
                <a:gdLst>
                  <a:gd name="connsiteX0" fmla="*/ 91440 w 256222"/>
                  <a:gd name="connsiteY0" fmla="*/ 291508 h 291551"/>
                  <a:gd name="connsiteX1" fmla="*/ 0 w 256222"/>
                  <a:gd name="connsiteY1" fmla="*/ 291508 h 291551"/>
                  <a:gd name="connsiteX2" fmla="*/ 0 w 256222"/>
                  <a:gd name="connsiteY2" fmla="*/ 43 h 291551"/>
                  <a:gd name="connsiteX3" fmla="*/ 91440 w 256222"/>
                  <a:gd name="connsiteY3" fmla="*/ 43 h 291551"/>
                  <a:gd name="connsiteX4" fmla="*/ 256223 w 256222"/>
                  <a:gd name="connsiteY4" fmla="*/ 145776 h 291551"/>
                  <a:gd name="connsiteX5" fmla="*/ 91440 w 256222"/>
                  <a:gd name="connsiteY5" fmla="*/ 291508 h 291551"/>
                  <a:gd name="connsiteX6" fmla="*/ 99060 w 256222"/>
                  <a:gd name="connsiteY6" fmla="*/ 43858 h 291551"/>
                  <a:gd name="connsiteX7" fmla="*/ 60008 w 256222"/>
                  <a:gd name="connsiteY7" fmla="*/ 43858 h 291551"/>
                  <a:gd name="connsiteX8" fmla="*/ 60008 w 256222"/>
                  <a:gd name="connsiteY8" fmla="*/ 247693 h 291551"/>
                  <a:gd name="connsiteX9" fmla="*/ 99060 w 256222"/>
                  <a:gd name="connsiteY9" fmla="*/ 247693 h 291551"/>
                  <a:gd name="connsiteX10" fmla="*/ 191453 w 256222"/>
                  <a:gd name="connsiteY10" fmla="*/ 145776 h 291551"/>
                  <a:gd name="connsiteX11" fmla="*/ 99060 w 256222"/>
                  <a:gd name="connsiteY11" fmla="*/ 43858 h 291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6222" h="291551">
                    <a:moveTo>
                      <a:pt x="91440" y="291508"/>
                    </a:moveTo>
                    <a:lnTo>
                      <a:pt x="0" y="291508"/>
                    </a:lnTo>
                    <a:lnTo>
                      <a:pt x="0" y="43"/>
                    </a:lnTo>
                    <a:lnTo>
                      <a:pt x="91440" y="43"/>
                    </a:lnTo>
                    <a:cubicBezTo>
                      <a:pt x="143828" y="43"/>
                      <a:pt x="256223" y="-6624"/>
                      <a:pt x="256223" y="145776"/>
                    </a:cubicBezTo>
                    <a:cubicBezTo>
                      <a:pt x="256223" y="298176"/>
                      <a:pt x="144780" y="291508"/>
                      <a:pt x="91440" y="291508"/>
                    </a:cubicBezTo>
                    <a:close/>
                    <a:moveTo>
                      <a:pt x="99060" y="43858"/>
                    </a:moveTo>
                    <a:lnTo>
                      <a:pt x="60008" y="43858"/>
                    </a:lnTo>
                    <a:lnTo>
                      <a:pt x="60008" y="247693"/>
                    </a:lnTo>
                    <a:lnTo>
                      <a:pt x="99060" y="247693"/>
                    </a:lnTo>
                    <a:cubicBezTo>
                      <a:pt x="130492" y="247693"/>
                      <a:pt x="191453" y="254361"/>
                      <a:pt x="191453" y="145776"/>
                    </a:cubicBezTo>
                    <a:cubicBezTo>
                      <a:pt x="192405" y="38143"/>
                      <a:pt x="130492" y="43858"/>
                      <a:pt x="99060" y="4385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D240CAA3-808C-4E96-8F34-9C0903FD5C57}"/>
                  </a:ext>
                </a:extLst>
              </p:cNvPr>
              <p:cNvSpPr/>
              <p:nvPr/>
            </p:nvSpPr>
            <p:spPr>
              <a:xfrm>
                <a:off x="5449252" y="3284219"/>
                <a:ext cx="219075" cy="302894"/>
              </a:xfrm>
              <a:custGeom>
                <a:avLst/>
                <a:gdLst>
                  <a:gd name="connsiteX0" fmla="*/ 1905 w 219075"/>
                  <a:gd name="connsiteY0" fmla="*/ 291465 h 302894"/>
                  <a:gd name="connsiteX1" fmla="*/ 1905 w 219075"/>
                  <a:gd name="connsiteY1" fmla="*/ 244793 h 302894"/>
                  <a:gd name="connsiteX2" fmla="*/ 88582 w 219075"/>
                  <a:gd name="connsiteY2" fmla="*/ 257175 h 302894"/>
                  <a:gd name="connsiteX3" fmla="*/ 155257 w 219075"/>
                  <a:gd name="connsiteY3" fmla="*/ 216218 h 302894"/>
                  <a:gd name="connsiteX4" fmla="*/ 0 w 219075"/>
                  <a:gd name="connsiteY4" fmla="*/ 89535 h 302894"/>
                  <a:gd name="connsiteX5" fmla="*/ 121920 w 219075"/>
                  <a:gd name="connsiteY5" fmla="*/ 0 h 302894"/>
                  <a:gd name="connsiteX6" fmla="*/ 197167 w 219075"/>
                  <a:gd name="connsiteY6" fmla="*/ 8573 h 302894"/>
                  <a:gd name="connsiteX7" fmla="*/ 197167 w 219075"/>
                  <a:gd name="connsiteY7" fmla="*/ 53340 h 302894"/>
                  <a:gd name="connsiteX8" fmla="*/ 127635 w 219075"/>
                  <a:gd name="connsiteY8" fmla="*/ 45720 h 302894"/>
                  <a:gd name="connsiteX9" fmla="*/ 62865 w 219075"/>
                  <a:gd name="connsiteY9" fmla="*/ 82868 h 302894"/>
                  <a:gd name="connsiteX10" fmla="*/ 219075 w 219075"/>
                  <a:gd name="connsiteY10" fmla="*/ 211455 h 302894"/>
                  <a:gd name="connsiteX11" fmla="*/ 93345 w 219075"/>
                  <a:gd name="connsiteY11" fmla="*/ 302895 h 302894"/>
                  <a:gd name="connsiteX12" fmla="*/ 1905 w 219075"/>
                  <a:gd name="connsiteY12" fmla="*/ 291465 h 302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9075" h="302894">
                    <a:moveTo>
                      <a:pt x="1905" y="291465"/>
                    </a:moveTo>
                    <a:lnTo>
                      <a:pt x="1905" y="244793"/>
                    </a:lnTo>
                    <a:cubicBezTo>
                      <a:pt x="1905" y="244793"/>
                      <a:pt x="50482" y="257175"/>
                      <a:pt x="88582" y="257175"/>
                    </a:cubicBezTo>
                    <a:cubicBezTo>
                      <a:pt x="114300" y="257175"/>
                      <a:pt x="155257" y="248603"/>
                      <a:pt x="155257" y="216218"/>
                    </a:cubicBezTo>
                    <a:cubicBezTo>
                      <a:pt x="155257" y="158115"/>
                      <a:pt x="0" y="192405"/>
                      <a:pt x="0" y="89535"/>
                    </a:cubicBezTo>
                    <a:cubicBezTo>
                      <a:pt x="0" y="20955"/>
                      <a:pt x="57150" y="0"/>
                      <a:pt x="121920" y="0"/>
                    </a:cubicBezTo>
                    <a:cubicBezTo>
                      <a:pt x="162878" y="0"/>
                      <a:pt x="197167" y="8573"/>
                      <a:pt x="197167" y="8573"/>
                    </a:cubicBezTo>
                    <a:lnTo>
                      <a:pt x="197167" y="53340"/>
                    </a:lnTo>
                    <a:cubicBezTo>
                      <a:pt x="197167" y="53340"/>
                      <a:pt x="163830" y="45720"/>
                      <a:pt x="127635" y="45720"/>
                    </a:cubicBezTo>
                    <a:cubicBezTo>
                      <a:pt x="104775" y="45720"/>
                      <a:pt x="62865" y="52388"/>
                      <a:pt x="62865" y="82868"/>
                    </a:cubicBezTo>
                    <a:cubicBezTo>
                      <a:pt x="62865" y="147638"/>
                      <a:pt x="219075" y="100013"/>
                      <a:pt x="219075" y="211455"/>
                    </a:cubicBezTo>
                    <a:cubicBezTo>
                      <a:pt x="219075" y="280035"/>
                      <a:pt x="150495" y="302895"/>
                      <a:pt x="93345" y="302895"/>
                    </a:cubicBezTo>
                    <a:cubicBezTo>
                      <a:pt x="41910" y="301943"/>
                      <a:pt x="1905" y="291465"/>
                      <a:pt x="1905" y="29146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925AE97-394E-4127-97E1-F3BA7A940E16}"/>
                  </a:ext>
                </a:extLst>
              </p:cNvPr>
              <p:cNvSpPr/>
              <p:nvPr/>
            </p:nvSpPr>
            <p:spPr>
              <a:xfrm>
                <a:off x="5765482" y="3288981"/>
                <a:ext cx="220980" cy="291588"/>
              </a:xfrm>
              <a:custGeom>
                <a:avLst/>
                <a:gdLst>
                  <a:gd name="connsiteX0" fmla="*/ 105728 w 220980"/>
                  <a:gd name="connsiteY0" fmla="*/ 291465 h 291588"/>
                  <a:gd name="connsiteX1" fmla="*/ 0 w 220980"/>
                  <a:gd name="connsiteY1" fmla="*/ 291465 h 291588"/>
                  <a:gd name="connsiteX2" fmla="*/ 0 w 220980"/>
                  <a:gd name="connsiteY2" fmla="*/ 0 h 291588"/>
                  <a:gd name="connsiteX3" fmla="*/ 105728 w 220980"/>
                  <a:gd name="connsiteY3" fmla="*/ 0 h 291588"/>
                  <a:gd name="connsiteX4" fmla="*/ 212408 w 220980"/>
                  <a:gd name="connsiteY4" fmla="*/ 70485 h 291588"/>
                  <a:gd name="connsiteX5" fmla="*/ 155258 w 220980"/>
                  <a:gd name="connsiteY5" fmla="*/ 139065 h 291588"/>
                  <a:gd name="connsiteX6" fmla="*/ 155258 w 220980"/>
                  <a:gd name="connsiteY6" fmla="*/ 144780 h 291588"/>
                  <a:gd name="connsiteX7" fmla="*/ 220980 w 220980"/>
                  <a:gd name="connsiteY7" fmla="*/ 213360 h 291588"/>
                  <a:gd name="connsiteX8" fmla="*/ 105728 w 220980"/>
                  <a:gd name="connsiteY8" fmla="*/ 291465 h 291588"/>
                  <a:gd name="connsiteX9" fmla="*/ 100013 w 220980"/>
                  <a:gd name="connsiteY9" fmla="*/ 122873 h 291588"/>
                  <a:gd name="connsiteX10" fmla="*/ 149543 w 220980"/>
                  <a:gd name="connsiteY10" fmla="*/ 80963 h 291588"/>
                  <a:gd name="connsiteX11" fmla="*/ 100013 w 220980"/>
                  <a:gd name="connsiteY11" fmla="*/ 39053 h 291588"/>
                  <a:gd name="connsiteX12" fmla="*/ 58103 w 220980"/>
                  <a:gd name="connsiteY12" fmla="*/ 39053 h 291588"/>
                  <a:gd name="connsiteX13" fmla="*/ 58103 w 220980"/>
                  <a:gd name="connsiteY13" fmla="*/ 122873 h 291588"/>
                  <a:gd name="connsiteX14" fmla="*/ 100013 w 220980"/>
                  <a:gd name="connsiteY14" fmla="*/ 122873 h 291588"/>
                  <a:gd name="connsiteX15" fmla="*/ 103823 w 220980"/>
                  <a:gd name="connsiteY15" fmla="*/ 250508 h 291588"/>
                  <a:gd name="connsiteX16" fmla="*/ 155258 w 220980"/>
                  <a:gd name="connsiteY16" fmla="*/ 206693 h 291588"/>
                  <a:gd name="connsiteX17" fmla="*/ 103823 w 220980"/>
                  <a:gd name="connsiteY17" fmla="*/ 162878 h 291588"/>
                  <a:gd name="connsiteX18" fmla="*/ 58103 w 220980"/>
                  <a:gd name="connsiteY18" fmla="*/ 162878 h 291588"/>
                  <a:gd name="connsiteX19" fmla="*/ 58103 w 220980"/>
                  <a:gd name="connsiteY19" fmla="*/ 249555 h 291588"/>
                  <a:gd name="connsiteX20" fmla="*/ 103823 w 220980"/>
                  <a:gd name="connsiteY20" fmla="*/ 249555 h 29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20980" h="291588">
                    <a:moveTo>
                      <a:pt x="105728" y="291465"/>
                    </a:moveTo>
                    <a:lnTo>
                      <a:pt x="0" y="291465"/>
                    </a:lnTo>
                    <a:lnTo>
                      <a:pt x="0" y="0"/>
                    </a:lnTo>
                    <a:lnTo>
                      <a:pt x="105728" y="0"/>
                    </a:lnTo>
                    <a:cubicBezTo>
                      <a:pt x="152400" y="0"/>
                      <a:pt x="212408" y="8573"/>
                      <a:pt x="212408" y="70485"/>
                    </a:cubicBezTo>
                    <a:cubicBezTo>
                      <a:pt x="212408" y="110490"/>
                      <a:pt x="188595" y="130493"/>
                      <a:pt x="155258" y="139065"/>
                    </a:cubicBezTo>
                    <a:lnTo>
                      <a:pt x="155258" y="144780"/>
                    </a:lnTo>
                    <a:cubicBezTo>
                      <a:pt x="155258" y="144780"/>
                      <a:pt x="220980" y="148590"/>
                      <a:pt x="220980" y="213360"/>
                    </a:cubicBezTo>
                    <a:cubicBezTo>
                      <a:pt x="220028" y="298133"/>
                      <a:pt x="114300" y="291465"/>
                      <a:pt x="105728" y="291465"/>
                    </a:cubicBezTo>
                    <a:close/>
                    <a:moveTo>
                      <a:pt x="100013" y="122873"/>
                    </a:moveTo>
                    <a:cubicBezTo>
                      <a:pt x="116205" y="122873"/>
                      <a:pt x="149543" y="123825"/>
                      <a:pt x="149543" y="80963"/>
                    </a:cubicBezTo>
                    <a:cubicBezTo>
                      <a:pt x="149543" y="37148"/>
                      <a:pt x="116205" y="39053"/>
                      <a:pt x="100013" y="39053"/>
                    </a:cubicBezTo>
                    <a:lnTo>
                      <a:pt x="58103" y="39053"/>
                    </a:lnTo>
                    <a:lnTo>
                      <a:pt x="58103" y="122873"/>
                    </a:lnTo>
                    <a:lnTo>
                      <a:pt x="100013" y="122873"/>
                    </a:lnTo>
                    <a:close/>
                    <a:moveTo>
                      <a:pt x="103823" y="250508"/>
                    </a:moveTo>
                    <a:cubicBezTo>
                      <a:pt x="120968" y="250508"/>
                      <a:pt x="155258" y="252413"/>
                      <a:pt x="155258" y="206693"/>
                    </a:cubicBezTo>
                    <a:cubicBezTo>
                      <a:pt x="155258" y="161925"/>
                      <a:pt x="120968" y="162878"/>
                      <a:pt x="103823" y="162878"/>
                    </a:cubicBezTo>
                    <a:lnTo>
                      <a:pt x="58103" y="162878"/>
                    </a:lnTo>
                    <a:lnTo>
                      <a:pt x="58103" y="249555"/>
                    </a:lnTo>
                    <a:lnTo>
                      <a:pt x="103823" y="24955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C51432B-4852-4A80-8698-6D23BDB824C2}"/>
                  </a:ext>
                </a:extLst>
              </p:cNvPr>
              <p:cNvSpPr/>
              <p:nvPr/>
            </p:nvSpPr>
            <p:spPr>
              <a:xfrm>
                <a:off x="6034087" y="3288981"/>
                <a:ext cx="277177" cy="291465"/>
              </a:xfrm>
              <a:custGeom>
                <a:avLst/>
                <a:gdLst>
                  <a:gd name="connsiteX0" fmla="*/ 169545 w 277177"/>
                  <a:gd name="connsiteY0" fmla="*/ 178118 h 291465"/>
                  <a:gd name="connsiteX1" fmla="*/ 169545 w 277177"/>
                  <a:gd name="connsiteY1" fmla="*/ 291465 h 291465"/>
                  <a:gd name="connsiteX2" fmla="*/ 107632 w 277177"/>
                  <a:gd name="connsiteY2" fmla="*/ 291465 h 291465"/>
                  <a:gd name="connsiteX3" fmla="*/ 107632 w 277177"/>
                  <a:gd name="connsiteY3" fmla="*/ 178118 h 291465"/>
                  <a:gd name="connsiteX4" fmla="*/ 0 w 277177"/>
                  <a:gd name="connsiteY4" fmla="*/ 0 h 291465"/>
                  <a:gd name="connsiteX5" fmla="*/ 71438 w 277177"/>
                  <a:gd name="connsiteY5" fmla="*/ 0 h 291465"/>
                  <a:gd name="connsiteX6" fmla="*/ 140018 w 277177"/>
                  <a:gd name="connsiteY6" fmla="*/ 125730 h 291465"/>
                  <a:gd name="connsiteX7" fmla="*/ 144780 w 277177"/>
                  <a:gd name="connsiteY7" fmla="*/ 125730 h 291465"/>
                  <a:gd name="connsiteX8" fmla="*/ 213360 w 277177"/>
                  <a:gd name="connsiteY8" fmla="*/ 0 h 291465"/>
                  <a:gd name="connsiteX9" fmla="*/ 277178 w 277177"/>
                  <a:gd name="connsiteY9" fmla="*/ 0 h 29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177" h="291465">
                    <a:moveTo>
                      <a:pt x="169545" y="178118"/>
                    </a:moveTo>
                    <a:lnTo>
                      <a:pt x="169545" y="291465"/>
                    </a:lnTo>
                    <a:lnTo>
                      <a:pt x="107632" y="291465"/>
                    </a:lnTo>
                    <a:lnTo>
                      <a:pt x="107632" y="178118"/>
                    </a:lnTo>
                    <a:lnTo>
                      <a:pt x="0" y="0"/>
                    </a:lnTo>
                    <a:lnTo>
                      <a:pt x="71438" y="0"/>
                    </a:lnTo>
                    <a:lnTo>
                      <a:pt x="140018" y="125730"/>
                    </a:lnTo>
                    <a:lnTo>
                      <a:pt x="144780" y="125730"/>
                    </a:lnTo>
                    <a:lnTo>
                      <a:pt x="213360" y="0"/>
                    </a:lnTo>
                    <a:lnTo>
                      <a:pt x="277178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2BCE3073-DB32-4052-876D-886DA9ABFFF8}"/>
                  </a:ext>
                </a:extLst>
              </p:cNvPr>
              <p:cNvSpPr/>
              <p:nvPr/>
            </p:nvSpPr>
            <p:spPr>
              <a:xfrm>
                <a:off x="6361747" y="3284080"/>
                <a:ext cx="247663" cy="301129"/>
              </a:xfrm>
              <a:custGeom>
                <a:avLst/>
                <a:gdLst>
                  <a:gd name="connsiteX0" fmla="*/ 155258 w 247663"/>
                  <a:gd name="connsiteY0" fmla="*/ 301129 h 301129"/>
                  <a:gd name="connsiteX1" fmla="*/ 0 w 247663"/>
                  <a:gd name="connsiteY1" fmla="*/ 150634 h 301129"/>
                  <a:gd name="connsiteX2" fmla="*/ 169545 w 247663"/>
                  <a:gd name="connsiteY2" fmla="*/ 139 h 301129"/>
                  <a:gd name="connsiteX3" fmla="*/ 240983 w 247663"/>
                  <a:gd name="connsiteY3" fmla="*/ 5854 h 301129"/>
                  <a:gd name="connsiteX4" fmla="*/ 240983 w 247663"/>
                  <a:gd name="connsiteY4" fmla="*/ 51574 h 301129"/>
                  <a:gd name="connsiteX5" fmla="*/ 170497 w 247663"/>
                  <a:gd name="connsiteY5" fmla="*/ 46812 h 301129"/>
                  <a:gd name="connsiteX6" fmla="*/ 62865 w 247663"/>
                  <a:gd name="connsiteY6" fmla="*/ 151587 h 301129"/>
                  <a:gd name="connsiteX7" fmla="*/ 160020 w 247663"/>
                  <a:gd name="connsiteY7" fmla="*/ 256362 h 301129"/>
                  <a:gd name="connsiteX8" fmla="*/ 187643 w 247663"/>
                  <a:gd name="connsiteY8" fmla="*/ 254457 h 301129"/>
                  <a:gd name="connsiteX9" fmla="*/ 187643 w 247663"/>
                  <a:gd name="connsiteY9" fmla="*/ 163017 h 301129"/>
                  <a:gd name="connsiteX10" fmla="*/ 247650 w 247663"/>
                  <a:gd name="connsiteY10" fmla="*/ 163017 h 301129"/>
                  <a:gd name="connsiteX11" fmla="*/ 247650 w 247663"/>
                  <a:gd name="connsiteY11" fmla="*/ 290652 h 301129"/>
                  <a:gd name="connsiteX12" fmla="*/ 155258 w 247663"/>
                  <a:gd name="connsiteY12" fmla="*/ 301129 h 301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7663" h="301129">
                    <a:moveTo>
                      <a:pt x="155258" y="301129"/>
                    </a:moveTo>
                    <a:cubicBezTo>
                      <a:pt x="41910" y="301129"/>
                      <a:pt x="0" y="240169"/>
                      <a:pt x="0" y="150634"/>
                    </a:cubicBezTo>
                    <a:cubicBezTo>
                      <a:pt x="0" y="-10338"/>
                      <a:pt x="148590" y="139"/>
                      <a:pt x="169545" y="139"/>
                    </a:cubicBezTo>
                    <a:cubicBezTo>
                      <a:pt x="204788" y="139"/>
                      <a:pt x="240983" y="5854"/>
                      <a:pt x="240983" y="5854"/>
                    </a:cubicBezTo>
                    <a:lnTo>
                      <a:pt x="240983" y="51574"/>
                    </a:lnTo>
                    <a:cubicBezTo>
                      <a:pt x="240983" y="51574"/>
                      <a:pt x="202883" y="46812"/>
                      <a:pt x="170497" y="46812"/>
                    </a:cubicBezTo>
                    <a:cubicBezTo>
                      <a:pt x="115253" y="46812"/>
                      <a:pt x="62865" y="62052"/>
                      <a:pt x="62865" y="151587"/>
                    </a:cubicBezTo>
                    <a:cubicBezTo>
                      <a:pt x="62865" y="225882"/>
                      <a:pt x="88583" y="256362"/>
                      <a:pt x="160020" y="256362"/>
                    </a:cubicBezTo>
                    <a:cubicBezTo>
                      <a:pt x="178118" y="256362"/>
                      <a:pt x="187643" y="254457"/>
                      <a:pt x="187643" y="254457"/>
                    </a:cubicBezTo>
                    <a:lnTo>
                      <a:pt x="187643" y="163017"/>
                    </a:lnTo>
                    <a:lnTo>
                      <a:pt x="247650" y="163017"/>
                    </a:lnTo>
                    <a:lnTo>
                      <a:pt x="247650" y="290652"/>
                    </a:lnTo>
                    <a:cubicBezTo>
                      <a:pt x="248603" y="289699"/>
                      <a:pt x="199072" y="301129"/>
                      <a:pt x="155258" y="30112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AEAD2DCF-9645-4DCA-BD73-D970BDBEB891}"/>
                  </a:ext>
                </a:extLst>
              </p:cNvPr>
              <p:cNvSpPr/>
              <p:nvPr/>
            </p:nvSpPr>
            <p:spPr>
              <a:xfrm>
                <a:off x="6702742" y="3284080"/>
                <a:ext cx="247663" cy="301129"/>
              </a:xfrm>
              <a:custGeom>
                <a:avLst/>
                <a:gdLst>
                  <a:gd name="connsiteX0" fmla="*/ 155257 w 247663"/>
                  <a:gd name="connsiteY0" fmla="*/ 301129 h 301129"/>
                  <a:gd name="connsiteX1" fmla="*/ 0 w 247663"/>
                  <a:gd name="connsiteY1" fmla="*/ 150634 h 301129"/>
                  <a:gd name="connsiteX2" fmla="*/ 169545 w 247663"/>
                  <a:gd name="connsiteY2" fmla="*/ 139 h 301129"/>
                  <a:gd name="connsiteX3" fmla="*/ 240982 w 247663"/>
                  <a:gd name="connsiteY3" fmla="*/ 5854 h 301129"/>
                  <a:gd name="connsiteX4" fmla="*/ 240982 w 247663"/>
                  <a:gd name="connsiteY4" fmla="*/ 51574 h 301129"/>
                  <a:gd name="connsiteX5" fmla="*/ 170497 w 247663"/>
                  <a:gd name="connsiteY5" fmla="*/ 46812 h 301129"/>
                  <a:gd name="connsiteX6" fmla="*/ 62865 w 247663"/>
                  <a:gd name="connsiteY6" fmla="*/ 151587 h 301129"/>
                  <a:gd name="connsiteX7" fmla="*/ 160020 w 247663"/>
                  <a:gd name="connsiteY7" fmla="*/ 256362 h 301129"/>
                  <a:gd name="connsiteX8" fmla="*/ 187642 w 247663"/>
                  <a:gd name="connsiteY8" fmla="*/ 254457 h 301129"/>
                  <a:gd name="connsiteX9" fmla="*/ 187642 w 247663"/>
                  <a:gd name="connsiteY9" fmla="*/ 163017 h 301129"/>
                  <a:gd name="connsiteX10" fmla="*/ 247650 w 247663"/>
                  <a:gd name="connsiteY10" fmla="*/ 163017 h 301129"/>
                  <a:gd name="connsiteX11" fmla="*/ 247650 w 247663"/>
                  <a:gd name="connsiteY11" fmla="*/ 290652 h 301129"/>
                  <a:gd name="connsiteX12" fmla="*/ 155257 w 247663"/>
                  <a:gd name="connsiteY12" fmla="*/ 301129 h 301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7663" h="301129">
                    <a:moveTo>
                      <a:pt x="155257" y="301129"/>
                    </a:moveTo>
                    <a:cubicBezTo>
                      <a:pt x="41910" y="301129"/>
                      <a:pt x="0" y="240169"/>
                      <a:pt x="0" y="150634"/>
                    </a:cubicBezTo>
                    <a:cubicBezTo>
                      <a:pt x="0" y="-10338"/>
                      <a:pt x="148590" y="139"/>
                      <a:pt x="169545" y="139"/>
                    </a:cubicBezTo>
                    <a:cubicBezTo>
                      <a:pt x="204788" y="139"/>
                      <a:pt x="240982" y="5854"/>
                      <a:pt x="240982" y="5854"/>
                    </a:cubicBezTo>
                    <a:lnTo>
                      <a:pt x="240982" y="51574"/>
                    </a:lnTo>
                    <a:cubicBezTo>
                      <a:pt x="240982" y="51574"/>
                      <a:pt x="202882" y="46812"/>
                      <a:pt x="170497" y="46812"/>
                    </a:cubicBezTo>
                    <a:cubicBezTo>
                      <a:pt x="115252" y="46812"/>
                      <a:pt x="62865" y="62052"/>
                      <a:pt x="62865" y="151587"/>
                    </a:cubicBezTo>
                    <a:cubicBezTo>
                      <a:pt x="62865" y="225882"/>
                      <a:pt x="88582" y="256362"/>
                      <a:pt x="160020" y="256362"/>
                    </a:cubicBezTo>
                    <a:cubicBezTo>
                      <a:pt x="178117" y="256362"/>
                      <a:pt x="187642" y="254457"/>
                      <a:pt x="187642" y="254457"/>
                    </a:cubicBezTo>
                    <a:lnTo>
                      <a:pt x="187642" y="163017"/>
                    </a:lnTo>
                    <a:lnTo>
                      <a:pt x="247650" y="163017"/>
                    </a:lnTo>
                    <a:lnTo>
                      <a:pt x="247650" y="290652"/>
                    </a:lnTo>
                    <a:cubicBezTo>
                      <a:pt x="248602" y="289699"/>
                      <a:pt x="199072" y="301129"/>
                      <a:pt x="155257" y="30112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94EA1E60-2AB7-4496-B8A0-2849E04519F6}"/>
                  </a:ext>
                </a:extLst>
              </p:cNvPr>
              <p:cNvSpPr/>
              <p:nvPr/>
            </p:nvSpPr>
            <p:spPr>
              <a:xfrm>
                <a:off x="7061834" y="3288981"/>
                <a:ext cx="196215" cy="291465"/>
              </a:xfrm>
              <a:custGeom>
                <a:avLst/>
                <a:gdLst>
                  <a:gd name="connsiteX0" fmla="*/ 0 w 196215"/>
                  <a:gd name="connsiteY0" fmla="*/ 291465 h 291465"/>
                  <a:gd name="connsiteX1" fmla="*/ 0 w 196215"/>
                  <a:gd name="connsiteY1" fmla="*/ 0 h 291465"/>
                  <a:gd name="connsiteX2" fmla="*/ 193358 w 196215"/>
                  <a:gd name="connsiteY2" fmla="*/ 0 h 291465"/>
                  <a:gd name="connsiteX3" fmla="*/ 193358 w 196215"/>
                  <a:gd name="connsiteY3" fmla="*/ 44768 h 291465"/>
                  <a:gd name="connsiteX4" fmla="*/ 60960 w 196215"/>
                  <a:gd name="connsiteY4" fmla="*/ 44768 h 291465"/>
                  <a:gd name="connsiteX5" fmla="*/ 60960 w 196215"/>
                  <a:gd name="connsiteY5" fmla="*/ 120015 h 291465"/>
                  <a:gd name="connsiteX6" fmla="*/ 153353 w 196215"/>
                  <a:gd name="connsiteY6" fmla="*/ 120015 h 291465"/>
                  <a:gd name="connsiteX7" fmla="*/ 153353 w 196215"/>
                  <a:gd name="connsiteY7" fmla="*/ 164783 h 291465"/>
                  <a:gd name="connsiteX8" fmla="*/ 60960 w 196215"/>
                  <a:gd name="connsiteY8" fmla="*/ 164783 h 291465"/>
                  <a:gd name="connsiteX9" fmla="*/ 60960 w 196215"/>
                  <a:gd name="connsiteY9" fmla="*/ 246698 h 291465"/>
                  <a:gd name="connsiteX10" fmla="*/ 196215 w 196215"/>
                  <a:gd name="connsiteY10" fmla="*/ 246698 h 291465"/>
                  <a:gd name="connsiteX11" fmla="*/ 196215 w 196215"/>
                  <a:gd name="connsiteY11" fmla="*/ 291465 h 29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6215" h="291465">
                    <a:moveTo>
                      <a:pt x="0" y="291465"/>
                    </a:moveTo>
                    <a:lnTo>
                      <a:pt x="0" y="0"/>
                    </a:lnTo>
                    <a:lnTo>
                      <a:pt x="193358" y="0"/>
                    </a:lnTo>
                    <a:lnTo>
                      <a:pt x="193358" y="44768"/>
                    </a:lnTo>
                    <a:lnTo>
                      <a:pt x="60960" y="44768"/>
                    </a:lnTo>
                    <a:lnTo>
                      <a:pt x="60960" y="120015"/>
                    </a:lnTo>
                    <a:lnTo>
                      <a:pt x="153353" y="120015"/>
                    </a:lnTo>
                    <a:lnTo>
                      <a:pt x="153353" y="164783"/>
                    </a:lnTo>
                    <a:lnTo>
                      <a:pt x="60960" y="164783"/>
                    </a:lnTo>
                    <a:lnTo>
                      <a:pt x="60960" y="246698"/>
                    </a:lnTo>
                    <a:lnTo>
                      <a:pt x="196215" y="246698"/>
                    </a:lnTo>
                    <a:lnTo>
                      <a:pt x="196215" y="29146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A0A1BEFF-0A26-4FFE-92C1-7F31F969CFAB}"/>
                  </a:ext>
                </a:extLst>
              </p:cNvPr>
              <p:cNvSpPr/>
              <p:nvPr/>
            </p:nvSpPr>
            <p:spPr>
              <a:xfrm>
                <a:off x="7349490" y="3288981"/>
                <a:ext cx="194309" cy="291465"/>
              </a:xfrm>
              <a:custGeom>
                <a:avLst/>
                <a:gdLst>
                  <a:gd name="connsiteX0" fmla="*/ 60960 w 194309"/>
                  <a:gd name="connsiteY0" fmla="*/ 46673 h 291465"/>
                  <a:gd name="connsiteX1" fmla="*/ 60960 w 194309"/>
                  <a:gd name="connsiteY1" fmla="*/ 126682 h 291465"/>
                  <a:gd name="connsiteX2" fmla="*/ 158115 w 194309"/>
                  <a:gd name="connsiteY2" fmla="*/ 126682 h 291465"/>
                  <a:gd name="connsiteX3" fmla="*/ 158115 w 194309"/>
                  <a:gd name="connsiteY3" fmla="*/ 173355 h 291465"/>
                  <a:gd name="connsiteX4" fmla="*/ 60960 w 194309"/>
                  <a:gd name="connsiteY4" fmla="*/ 173355 h 291465"/>
                  <a:gd name="connsiteX5" fmla="*/ 60960 w 194309"/>
                  <a:gd name="connsiteY5" fmla="*/ 291465 h 291465"/>
                  <a:gd name="connsiteX6" fmla="*/ 0 w 194309"/>
                  <a:gd name="connsiteY6" fmla="*/ 291465 h 291465"/>
                  <a:gd name="connsiteX7" fmla="*/ 0 w 194309"/>
                  <a:gd name="connsiteY7" fmla="*/ 0 h 291465"/>
                  <a:gd name="connsiteX8" fmla="*/ 194310 w 194309"/>
                  <a:gd name="connsiteY8" fmla="*/ 0 h 291465"/>
                  <a:gd name="connsiteX9" fmla="*/ 194310 w 194309"/>
                  <a:gd name="connsiteY9" fmla="*/ 46673 h 29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4309" h="291465">
                    <a:moveTo>
                      <a:pt x="60960" y="46673"/>
                    </a:moveTo>
                    <a:lnTo>
                      <a:pt x="60960" y="126682"/>
                    </a:lnTo>
                    <a:lnTo>
                      <a:pt x="158115" y="126682"/>
                    </a:lnTo>
                    <a:lnTo>
                      <a:pt x="158115" y="173355"/>
                    </a:lnTo>
                    <a:lnTo>
                      <a:pt x="60960" y="173355"/>
                    </a:lnTo>
                    <a:lnTo>
                      <a:pt x="60960" y="291465"/>
                    </a:lnTo>
                    <a:lnTo>
                      <a:pt x="0" y="291465"/>
                    </a:lnTo>
                    <a:lnTo>
                      <a:pt x="0" y="0"/>
                    </a:lnTo>
                    <a:lnTo>
                      <a:pt x="194310" y="0"/>
                    </a:lnTo>
                    <a:lnTo>
                      <a:pt x="194310" y="4667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4C0288CF-FB54-4494-9C94-AB08A35B33B5}"/>
                  </a:ext>
                </a:extLst>
              </p:cNvPr>
              <p:cNvSpPr/>
              <p:nvPr/>
            </p:nvSpPr>
            <p:spPr>
              <a:xfrm>
                <a:off x="7604759" y="3282314"/>
                <a:ext cx="291465" cy="304799"/>
              </a:xfrm>
              <a:custGeom>
                <a:avLst/>
                <a:gdLst>
                  <a:gd name="connsiteX0" fmla="*/ 145733 w 291465"/>
                  <a:gd name="connsiteY0" fmla="*/ 304800 h 304799"/>
                  <a:gd name="connsiteX1" fmla="*/ 0 w 291465"/>
                  <a:gd name="connsiteY1" fmla="*/ 152400 h 304799"/>
                  <a:gd name="connsiteX2" fmla="*/ 145733 w 291465"/>
                  <a:gd name="connsiteY2" fmla="*/ 0 h 304799"/>
                  <a:gd name="connsiteX3" fmla="*/ 291465 w 291465"/>
                  <a:gd name="connsiteY3" fmla="*/ 152400 h 304799"/>
                  <a:gd name="connsiteX4" fmla="*/ 145733 w 291465"/>
                  <a:gd name="connsiteY4" fmla="*/ 304800 h 304799"/>
                  <a:gd name="connsiteX5" fmla="*/ 145733 w 291465"/>
                  <a:gd name="connsiteY5" fmla="*/ 44767 h 304799"/>
                  <a:gd name="connsiteX6" fmla="*/ 64770 w 291465"/>
                  <a:gd name="connsiteY6" fmla="*/ 152400 h 304799"/>
                  <a:gd name="connsiteX7" fmla="*/ 145733 w 291465"/>
                  <a:gd name="connsiteY7" fmla="*/ 259080 h 304799"/>
                  <a:gd name="connsiteX8" fmla="*/ 226695 w 291465"/>
                  <a:gd name="connsiteY8" fmla="*/ 151448 h 304799"/>
                  <a:gd name="connsiteX9" fmla="*/ 145733 w 291465"/>
                  <a:gd name="connsiteY9" fmla="*/ 44767 h 304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1465" h="304799">
                    <a:moveTo>
                      <a:pt x="145733" y="304800"/>
                    </a:moveTo>
                    <a:cubicBezTo>
                      <a:pt x="58103" y="304800"/>
                      <a:pt x="0" y="251460"/>
                      <a:pt x="0" y="152400"/>
                    </a:cubicBezTo>
                    <a:cubicBezTo>
                      <a:pt x="0" y="53340"/>
                      <a:pt x="58103" y="0"/>
                      <a:pt x="145733" y="0"/>
                    </a:cubicBezTo>
                    <a:cubicBezTo>
                      <a:pt x="234315" y="0"/>
                      <a:pt x="291465" y="53340"/>
                      <a:pt x="291465" y="152400"/>
                    </a:cubicBezTo>
                    <a:cubicBezTo>
                      <a:pt x="291465" y="251460"/>
                      <a:pt x="234315" y="304800"/>
                      <a:pt x="145733" y="304800"/>
                    </a:cubicBezTo>
                    <a:close/>
                    <a:moveTo>
                      <a:pt x="145733" y="44767"/>
                    </a:moveTo>
                    <a:cubicBezTo>
                      <a:pt x="78105" y="44767"/>
                      <a:pt x="64770" y="95250"/>
                      <a:pt x="64770" y="152400"/>
                    </a:cubicBezTo>
                    <a:cubicBezTo>
                      <a:pt x="64770" y="209550"/>
                      <a:pt x="78105" y="259080"/>
                      <a:pt x="145733" y="259080"/>
                    </a:cubicBezTo>
                    <a:cubicBezTo>
                      <a:pt x="213360" y="259080"/>
                      <a:pt x="226695" y="208598"/>
                      <a:pt x="226695" y="151448"/>
                    </a:cubicBezTo>
                    <a:cubicBezTo>
                      <a:pt x="226695" y="95250"/>
                      <a:pt x="213360" y="44767"/>
                      <a:pt x="145733" y="4476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F8577443-1030-49BD-BC7B-99DAF4CFC587}"/>
                  </a:ext>
                </a:extLst>
              </p:cNvPr>
              <p:cNvSpPr/>
              <p:nvPr/>
            </p:nvSpPr>
            <p:spPr>
              <a:xfrm>
                <a:off x="7999094" y="3288981"/>
                <a:ext cx="254317" cy="291465"/>
              </a:xfrm>
              <a:custGeom>
                <a:avLst/>
                <a:gdLst>
                  <a:gd name="connsiteX0" fmla="*/ 56198 w 254317"/>
                  <a:gd name="connsiteY0" fmla="*/ 65723 h 291465"/>
                  <a:gd name="connsiteX1" fmla="*/ 50482 w 254317"/>
                  <a:gd name="connsiteY1" fmla="*/ 65723 h 291465"/>
                  <a:gd name="connsiteX2" fmla="*/ 50482 w 254317"/>
                  <a:gd name="connsiteY2" fmla="*/ 291465 h 291465"/>
                  <a:gd name="connsiteX3" fmla="*/ 0 w 254317"/>
                  <a:gd name="connsiteY3" fmla="*/ 291465 h 291465"/>
                  <a:gd name="connsiteX4" fmla="*/ 0 w 254317"/>
                  <a:gd name="connsiteY4" fmla="*/ 0 h 291465"/>
                  <a:gd name="connsiteX5" fmla="*/ 81915 w 254317"/>
                  <a:gd name="connsiteY5" fmla="*/ 0 h 291465"/>
                  <a:gd name="connsiteX6" fmla="*/ 198120 w 254317"/>
                  <a:gd name="connsiteY6" fmla="*/ 223838 h 291465"/>
                  <a:gd name="connsiteX7" fmla="*/ 203835 w 254317"/>
                  <a:gd name="connsiteY7" fmla="*/ 223838 h 291465"/>
                  <a:gd name="connsiteX8" fmla="*/ 203835 w 254317"/>
                  <a:gd name="connsiteY8" fmla="*/ 0 h 291465"/>
                  <a:gd name="connsiteX9" fmla="*/ 254318 w 254317"/>
                  <a:gd name="connsiteY9" fmla="*/ 0 h 291465"/>
                  <a:gd name="connsiteX10" fmla="*/ 254318 w 254317"/>
                  <a:gd name="connsiteY10" fmla="*/ 291465 h 291465"/>
                  <a:gd name="connsiteX11" fmla="*/ 173355 w 254317"/>
                  <a:gd name="connsiteY11" fmla="*/ 291465 h 29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4317" h="291465">
                    <a:moveTo>
                      <a:pt x="56198" y="65723"/>
                    </a:moveTo>
                    <a:lnTo>
                      <a:pt x="50482" y="65723"/>
                    </a:lnTo>
                    <a:lnTo>
                      <a:pt x="50482" y="291465"/>
                    </a:lnTo>
                    <a:lnTo>
                      <a:pt x="0" y="291465"/>
                    </a:lnTo>
                    <a:lnTo>
                      <a:pt x="0" y="0"/>
                    </a:lnTo>
                    <a:lnTo>
                      <a:pt x="81915" y="0"/>
                    </a:lnTo>
                    <a:lnTo>
                      <a:pt x="198120" y="223838"/>
                    </a:lnTo>
                    <a:lnTo>
                      <a:pt x="203835" y="223838"/>
                    </a:lnTo>
                    <a:lnTo>
                      <a:pt x="203835" y="0"/>
                    </a:lnTo>
                    <a:lnTo>
                      <a:pt x="254318" y="0"/>
                    </a:lnTo>
                    <a:lnTo>
                      <a:pt x="254318" y="291465"/>
                    </a:lnTo>
                    <a:lnTo>
                      <a:pt x="173355" y="29146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E0BBFBF1-4689-4D70-92E3-906A1EF2964C}"/>
                  </a:ext>
                </a:extLst>
              </p:cNvPr>
              <p:cNvSpPr/>
              <p:nvPr/>
            </p:nvSpPr>
            <p:spPr>
              <a:xfrm>
                <a:off x="8367712" y="3288938"/>
                <a:ext cx="256222" cy="291551"/>
              </a:xfrm>
              <a:custGeom>
                <a:avLst/>
                <a:gdLst>
                  <a:gd name="connsiteX0" fmla="*/ 91440 w 256222"/>
                  <a:gd name="connsiteY0" fmla="*/ 291508 h 291551"/>
                  <a:gd name="connsiteX1" fmla="*/ 0 w 256222"/>
                  <a:gd name="connsiteY1" fmla="*/ 291508 h 291551"/>
                  <a:gd name="connsiteX2" fmla="*/ 0 w 256222"/>
                  <a:gd name="connsiteY2" fmla="*/ 43 h 291551"/>
                  <a:gd name="connsiteX3" fmla="*/ 91440 w 256222"/>
                  <a:gd name="connsiteY3" fmla="*/ 43 h 291551"/>
                  <a:gd name="connsiteX4" fmla="*/ 256223 w 256222"/>
                  <a:gd name="connsiteY4" fmla="*/ 145776 h 291551"/>
                  <a:gd name="connsiteX5" fmla="*/ 91440 w 256222"/>
                  <a:gd name="connsiteY5" fmla="*/ 291508 h 291551"/>
                  <a:gd name="connsiteX6" fmla="*/ 99060 w 256222"/>
                  <a:gd name="connsiteY6" fmla="*/ 43858 h 291551"/>
                  <a:gd name="connsiteX7" fmla="*/ 60007 w 256222"/>
                  <a:gd name="connsiteY7" fmla="*/ 43858 h 291551"/>
                  <a:gd name="connsiteX8" fmla="*/ 60007 w 256222"/>
                  <a:gd name="connsiteY8" fmla="*/ 247693 h 291551"/>
                  <a:gd name="connsiteX9" fmla="*/ 99060 w 256222"/>
                  <a:gd name="connsiteY9" fmla="*/ 247693 h 291551"/>
                  <a:gd name="connsiteX10" fmla="*/ 191452 w 256222"/>
                  <a:gd name="connsiteY10" fmla="*/ 145776 h 291551"/>
                  <a:gd name="connsiteX11" fmla="*/ 99060 w 256222"/>
                  <a:gd name="connsiteY11" fmla="*/ 43858 h 291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6222" h="291551">
                    <a:moveTo>
                      <a:pt x="91440" y="291508"/>
                    </a:moveTo>
                    <a:lnTo>
                      <a:pt x="0" y="291508"/>
                    </a:lnTo>
                    <a:lnTo>
                      <a:pt x="0" y="43"/>
                    </a:lnTo>
                    <a:lnTo>
                      <a:pt x="91440" y="43"/>
                    </a:lnTo>
                    <a:cubicBezTo>
                      <a:pt x="143827" y="43"/>
                      <a:pt x="256223" y="-6624"/>
                      <a:pt x="256223" y="145776"/>
                    </a:cubicBezTo>
                    <a:cubicBezTo>
                      <a:pt x="256223" y="298176"/>
                      <a:pt x="143827" y="291508"/>
                      <a:pt x="91440" y="291508"/>
                    </a:cubicBezTo>
                    <a:close/>
                    <a:moveTo>
                      <a:pt x="99060" y="43858"/>
                    </a:moveTo>
                    <a:lnTo>
                      <a:pt x="60007" y="43858"/>
                    </a:lnTo>
                    <a:lnTo>
                      <a:pt x="60007" y="247693"/>
                    </a:lnTo>
                    <a:lnTo>
                      <a:pt x="99060" y="247693"/>
                    </a:lnTo>
                    <a:cubicBezTo>
                      <a:pt x="130493" y="247693"/>
                      <a:pt x="191452" y="254361"/>
                      <a:pt x="191452" y="145776"/>
                    </a:cubicBezTo>
                    <a:cubicBezTo>
                      <a:pt x="191452" y="38143"/>
                      <a:pt x="130493" y="43858"/>
                      <a:pt x="99060" y="4385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9B611391-0AEF-4DCC-8EA5-14F4B9BD18FE}"/>
                  </a:ext>
                </a:extLst>
              </p:cNvPr>
              <p:cNvSpPr/>
              <p:nvPr/>
            </p:nvSpPr>
            <p:spPr>
              <a:xfrm>
                <a:off x="8725852" y="3288981"/>
                <a:ext cx="196215" cy="291465"/>
              </a:xfrm>
              <a:custGeom>
                <a:avLst/>
                <a:gdLst>
                  <a:gd name="connsiteX0" fmla="*/ 0 w 196215"/>
                  <a:gd name="connsiteY0" fmla="*/ 291465 h 291465"/>
                  <a:gd name="connsiteX1" fmla="*/ 0 w 196215"/>
                  <a:gd name="connsiteY1" fmla="*/ 0 h 291465"/>
                  <a:gd name="connsiteX2" fmla="*/ 193358 w 196215"/>
                  <a:gd name="connsiteY2" fmla="*/ 0 h 291465"/>
                  <a:gd name="connsiteX3" fmla="*/ 193358 w 196215"/>
                  <a:gd name="connsiteY3" fmla="*/ 44768 h 291465"/>
                  <a:gd name="connsiteX4" fmla="*/ 60960 w 196215"/>
                  <a:gd name="connsiteY4" fmla="*/ 44768 h 291465"/>
                  <a:gd name="connsiteX5" fmla="*/ 60960 w 196215"/>
                  <a:gd name="connsiteY5" fmla="*/ 120015 h 291465"/>
                  <a:gd name="connsiteX6" fmla="*/ 153353 w 196215"/>
                  <a:gd name="connsiteY6" fmla="*/ 120015 h 291465"/>
                  <a:gd name="connsiteX7" fmla="*/ 153353 w 196215"/>
                  <a:gd name="connsiteY7" fmla="*/ 164783 h 291465"/>
                  <a:gd name="connsiteX8" fmla="*/ 60960 w 196215"/>
                  <a:gd name="connsiteY8" fmla="*/ 164783 h 291465"/>
                  <a:gd name="connsiteX9" fmla="*/ 60960 w 196215"/>
                  <a:gd name="connsiteY9" fmla="*/ 246698 h 291465"/>
                  <a:gd name="connsiteX10" fmla="*/ 196215 w 196215"/>
                  <a:gd name="connsiteY10" fmla="*/ 246698 h 291465"/>
                  <a:gd name="connsiteX11" fmla="*/ 196215 w 196215"/>
                  <a:gd name="connsiteY11" fmla="*/ 291465 h 29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6215" h="291465">
                    <a:moveTo>
                      <a:pt x="0" y="291465"/>
                    </a:moveTo>
                    <a:lnTo>
                      <a:pt x="0" y="0"/>
                    </a:lnTo>
                    <a:lnTo>
                      <a:pt x="193358" y="0"/>
                    </a:lnTo>
                    <a:lnTo>
                      <a:pt x="193358" y="44768"/>
                    </a:lnTo>
                    <a:lnTo>
                      <a:pt x="60960" y="44768"/>
                    </a:lnTo>
                    <a:lnTo>
                      <a:pt x="60960" y="120015"/>
                    </a:lnTo>
                    <a:lnTo>
                      <a:pt x="153353" y="120015"/>
                    </a:lnTo>
                    <a:lnTo>
                      <a:pt x="153353" y="164783"/>
                    </a:lnTo>
                    <a:lnTo>
                      <a:pt x="60960" y="164783"/>
                    </a:lnTo>
                    <a:lnTo>
                      <a:pt x="60960" y="246698"/>
                    </a:lnTo>
                    <a:lnTo>
                      <a:pt x="196215" y="246698"/>
                    </a:lnTo>
                    <a:lnTo>
                      <a:pt x="196215" y="29146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12A19F71-A4E9-49CA-B563-EBB453DF4223}"/>
                  </a:ext>
                </a:extLst>
              </p:cNvPr>
              <p:cNvSpPr/>
              <p:nvPr/>
            </p:nvSpPr>
            <p:spPr>
              <a:xfrm>
                <a:off x="9013507" y="3288981"/>
                <a:ext cx="255269" cy="291465"/>
              </a:xfrm>
              <a:custGeom>
                <a:avLst/>
                <a:gdLst>
                  <a:gd name="connsiteX0" fmla="*/ 56198 w 255269"/>
                  <a:gd name="connsiteY0" fmla="*/ 65723 h 291465"/>
                  <a:gd name="connsiteX1" fmla="*/ 50482 w 255269"/>
                  <a:gd name="connsiteY1" fmla="*/ 65723 h 291465"/>
                  <a:gd name="connsiteX2" fmla="*/ 50482 w 255269"/>
                  <a:gd name="connsiteY2" fmla="*/ 291465 h 291465"/>
                  <a:gd name="connsiteX3" fmla="*/ 0 w 255269"/>
                  <a:gd name="connsiteY3" fmla="*/ 291465 h 291465"/>
                  <a:gd name="connsiteX4" fmla="*/ 0 w 255269"/>
                  <a:gd name="connsiteY4" fmla="*/ 0 h 291465"/>
                  <a:gd name="connsiteX5" fmla="*/ 81915 w 255269"/>
                  <a:gd name="connsiteY5" fmla="*/ 0 h 291465"/>
                  <a:gd name="connsiteX6" fmla="*/ 198120 w 255269"/>
                  <a:gd name="connsiteY6" fmla="*/ 223838 h 291465"/>
                  <a:gd name="connsiteX7" fmla="*/ 203835 w 255269"/>
                  <a:gd name="connsiteY7" fmla="*/ 223838 h 291465"/>
                  <a:gd name="connsiteX8" fmla="*/ 203835 w 255269"/>
                  <a:gd name="connsiteY8" fmla="*/ 0 h 291465"/>
                  <a:gd name="connsiteX9" fmla="*/ 255270 w 255269"/>
                  <a:gd name="connsiteY9" fmla="*/ 0 h 291465"/>
                  <a:gd name="connsiteX10" fmla="*/ 255270 w 255269"/>
                  <a:gd name="connsiteY10" fmla="*/ 291465 h 291465"/>
                  <a:gd name="connsiteX11" fmla="*/ 173355 w 255269"/>
                  <a:gd name="connsiteY11" fmla="*/ 291465 h 29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5269" h="291465">
                    <a:moveTo>
                      <a:pt x="56198" y="65723"/>
                    </a:moveTo>
                    <a:lnTo>
                      <a:pt x="50482" y="65723"/>
                    </a:lnTo>
                    <a:lnTo>
                      <a:pt x="50482" y="291465"/>
                    </a:lnTo>
                    <a:lnTo>
                      <a:pt x="0" y="291465"/>
                    </a:lnTo>
                    <a:lnTo>
                      <a:pt x="0" y="0"/>
                    </a:lnTo>
                    <a:lnTo>
                      <a:pt x="81915" y="0"/>
                    </a:lnTo>
                    <a:lnTo>
                      <a:pt x="198120" y="223838"/>
                    </a:lnTo>
                    <a:lnTo>
                      <a:pt x="203835" y="223838"/>
                    </a:lnTo>
                    <a:lnTo>
                      <a:pt x="203835" y="0"/>
                    </a:lnTo>
                    <a:lnTo>
                      <a:pt x="255270" y="0"/>
                    </a:lnTo>
                    <a:lnTo>
                      <a:pt x="255270" y="291465"/>
                    </a:lnTo>
                    <a:lnTo>
                      <a:pt x="173355" y="29146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</p:grpSp>
        <p:grpSp>
          <p:nvGrpSpPr>
            <p:cNvPr id="30" name="Graphic 5">
              <a:extLst>
                <a:ext uri="{FF2B5EF4-FFF2-40B4-BE49-F238E27FC236}">
                  <a16:creationId xmlns:a16="http://schemas.microsoft.com/office/drawing/2014/main" id="{12BCA438-B7FD-46D2-BF7C-9A5003FE3D21}"/>
                </a:ext>
              </a:extLst>
            </p:cNvPr>
            <p:cNvGrpSpPr/>
            <p:nvPr/>
          </p:nvGrpSpPr>
          <p:grpSpPr>
            <a:xfrm>
              <a:off x="2924376" y="3005294"/>
              <a:ext cx="848261" cy="848312"/>
              <a:chOff x="2924376" y="3005294"/>
              <a:chExt cx="848261" cy="848312"/>
            </a:xfrm>
            <a:solidFill>
              <a:schemeClr val="bg1"/>
            </a:solidFill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CA6A56EE-91D3-4CB8-8C50-17B3C86BCCB1}"/>
                  </a:ext>
                </a:extLst>
              </p:cNvPr>
              <p:cNvSpPr/>
              <p:nvPr/>
            </p:nvSpPr>
            <p:spPr>
              <a:xfrm>
                <a:off x="3103244" y="3005294"/>
                <a:ext cx="669393" cy="647542"/>
              </a:xfrm>
              <a:custGeom>
                <a:avLst/>
                <a:gdLst>
                  <a:gd name="connsiteX0" fmla="*/ 596265 w 669393"/>
                  <a:gd name="connsiteY0" fmla="*/ 73185 h 647542"/>
                  <a:gd name="connsiteX1" fmla="*/ 6668 w 669393"/>
                  <a:gd name="connsiteY1" fmla="*/ 185580 h 647542"/>
                  <a:gd name="connsiteX2" fmla="*/ 0 w 669393"/>
                  <a:gd name="connsiteY2" fmla="*/ 193200 h 647542"/>
                  <a:gd name="connsiteX3" fmla="*/ 239078 w 669393"/>
                  <a:gd name="connsiteY3" fmla="*/ 94140 h 647542"/>
                  <a:gd name="connsiteX4" fmla="*/ 496253 w 669393"/>
                  <a:gd name="connsiteY4" fmla="*/ 200820 h 647542"/>
                  <a:gd name="connsiteX5" fmla="*/ 496253 w 669393"/>
                  <a:gd name="connsiteY5" fmla="*/ 647543 h 647542"/>
                  <a:gd name="connsiteX6" fmla="*/ 596265 w 669393"/>
                  <a:gd name="connsiteY6" fmla="*/ 73185 h 647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9393" h="647542">
                    <a:moveTo>
                      <a:pt x="596265" y="73185"/>
                    </a:moveTo>
                    <a:cubicBezTo>
                      <a:pt x="464820" y="-58260"/>
                      <a:pt x="200978" y="-7777"/>
                      <a:pt x="6668" y="185580"/>
                    </a:cubicBezTo>
                    <a:cubicBezTo>
                      <a:pt x="6668" y="185580"/>
                      <a:pt x="1905" y="190343"/>
                      <a:pt x="0" y="193200"/>
                    </a:cubicBezTo>
                    <a:lnTo>
                      <a:pt x="239078" y="94140"/>
                    </a:lnTo>
                    <a:lnTo>
                      <a:pt x="496253" y="200820"/>
                    </a:lnTo>
                    <a:lnTo>
                      <a:pt x="496253" y="647543"/>
                    </a:lnTo>
                    <a:cubicBezTo>
                      <a:pt x="679133" y="455138"/>
                      <a:pt x="724853" y="201773"/>
                      <a:pt x="596265" y="7318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4F0664F0-1411-4D62-9DF6-8025811C997E}"/>
                  </a:ext>
                </a:extLst>
              </p:cNvPr>
              <p:cNvSpPr/>
              <p:nvPr/>
            </p:nvSpPr>
            <p:spPr>
              <a:xfrm>
                <a:off x="2924376" y="3217544"/>
                <a:ext cx="665595" cy="636062"/>
              </a:xfrm>
              <a:custGeom>
                <a:avLst/>
                <a:gdLst>
                  <a:gd name="connsiteX0" fmla="*/ 661786 w 665595"/>
                  <a:gd name="connsiteY0" fmla="*/ 449580 h 636062"/>
                  <a:gd name="connsiteX1" fmla="*/ 665596 w 665595"/>
                  <a:gd name="connsiteY1" fmla="*/ 444818 h 636062"/>
                  <a:gd name="connsiteX2" fmla="*/ 657023 w 665595"/>
                  <a:gd name="connsiteY2" fmla="*/ 444818 h 636062"/>
                  <a:gd name="connsiteX3" fmla="*/ 657023 w 665595"/>
                  <a:gd name="connsiteY3" fmla="*/ 444818 h 636062"/>
                  <a:gd name="connsiteX4" fmla="*/ 160771 w 665595"/>
                  <a:gd name="connsiteY4" fmla="*/ 444818 h 636062"/>
                  <a:gd name="connsiteX5" fmla="*/ 160771 w 665595"/>
                  <a:gd name="connsiteY5" fmla="*/ 0 h 636062"/>
                  <a:gd name="connsiteX6" fmla="*/ 73141 w 665595"/>
                  <a:gd name="connsiteY6" fmla="*/ 562928 h 636062"/>
                  <a:gd name="connsiteX7" fmla="*/ 661786 w 665595"/>
                  <a:gd name="connsiteY7" fmla="*/ 449580 h 636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5595" h="636062">
                    <a:moveTo>
                      <a:pt x="661786" y="449580"/>
                    </a:moveTo>
                    <a:cubicBezTo>
                      <a:pt x="663691" y="447675"/>
                      <a:pt x="664643" y="446722"/>
                      <a:pt x="665596" y="444818"/>
                    </a:cubicBezTo>
                    <a:lnTo>
                      <a:pt x="657023" y="444818"/>
                    </a:lnTo>
                    <a:lnTo>
                      <a:pt x="657023" y="444818"/>
                    </a:lnTo>
                    <a:lnTo>
                      <a:pt x="160771" y="444818"/>
                    </a:lnTo>
                    <a:lnTo>
                      <a:pt x="160771" y="0"/>
                    </a:lnTo>
                    <a:cubicBezTo>
                      <a:pt x="-11632" y="190500"/>
                      <a:pt x="-52589" y="437197"/>
                      <a:pt x="73141" y="562928"/>
                    </a:cubicBezTo>
                    <a:cubicBezTo>
                      <a:pt x="204586" y="694373"/>
                      <a:pt x="468428" y="643890"/>
                      <a:pt x="661786" y="44958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0691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indhold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1">
            <a:extLst>
              <a:ext uri="{FF2B5EF4-FFF2-40B4-BE49-F238E27FC236}">
                <a16:creationId xmlns:a16="http://schemas.microsoft.com/office/drawing/2014/main" id="{10871E54-A02C-4DE6-AAE5-2E9DE33FE58A}"/>
              </a:ext>
            </a:extLst>
          </p:cNvPr>
          <p:cNvSpPr/>
          <p:nvPr userDrawn="1"/>
        </p:nvSpPr>
        <p:spPr>
          <a:xfrm>
            <a:off x="0" y="0"/>
            <a:ext cx="7621200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AD6C70-5F51-4B56-B9D6-2161E2F133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71972" y="720000"/>
            <a:ext cx="3097715" cy="1188000"/>
          </a:xfrm>
        </p:spPr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19139" y="720000"/>
            <a:ext cx="6181976" cy="5382000"/>
          </a:xfrm>
        </p:spPr>
        <p:txBody>
          <a:bodyPr bIns="1008000" anchor="ctr"/>
          <a:lstStyle>
            <a:lvl1pPr marL="0" indent="0" algn="ctr">
              <a:buNone/>
              <a:defRPr/>
            </a:lvl1pPr>
            <a:lvl2pPr marL="18000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da-DK" noProof="0" dirty="0"/>
              <a:t>Klik for at tilføje skema, diagram el. lign.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A51D51C-0A75-4759-A1DC-E03EA19B7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1F088-A4CB-42B0-8A37-537FA4EFA37B}" type="datetime2">
              <a:rPr lang="da-DK" smtClean="0"/>
              <a:t>17. oktober 2022</a:t>
            </a:fld>
            <a:endParaRPr lang="da-DK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C21B955-D3EA-48BD-A3E1-CDAC17A5F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1C405B7-FAC3-49D3-B550-60A333DE9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905746F-2DB0-4176-9645-1D33C4564B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08987" y="2268000"/>
            <a:ext cx="3060700" cy="3834350"/>
          </a:xfrm>
        </p:spPr>
        <p:txBody>
          <a:bodyPr/>
          <a:lstStyle/>
          <a:p>
            <a:pPr lvl="0"/>
            <a:r>
              <a:rPr lang="da-DK" noProof="0" dirty="0"/>
              <a:t>Klik for at tilføje tekst</a:t>
            </a:r>
            <a:endParaRPr lang="da-DK" dirty="0"/>
          </a:p>
          <a:p>
            <a:pPr lvl="1"/>
            <a:r>
              <a:rPr lang="da-DK" dirty="0"/>
              <a:t>Second level</a:t>
            </a:r>
          </a:p>
          <a:p>
            <a:pPr lvl="2"/>
            <a:r>
              <a:rPr lang="da-DK" dirty="0"/>
              <a:t>Third level</a:t>
            </a:r>
          </a:p>
          <a:p>
            <a:pPr lvl="3"/>
            <a:r>
              <a:rPr lang="da-DK" dirty="0" err="1"/>
              <a:t>Fourth</a:t>
            </a:r>
            <a:r>
              <a:rPr lang="da-DK" dirty="0"/>
              <a:t> level</a:t>
            </a:r>
          </a:p>
          <a:p>
            <a:pPr lvl="4"/>
            <a:r>
              <a:rPr lang="da-DK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905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medium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D6C70-5F51-4B56-B9D6-2161E2F133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4088" y="720000"/>
            <a:ext cx="4575600" cy="1188000"/>
          </a:xfrm>
        </p:spPr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C176DC9-C0FE-4DEF-8065-453FFE8B893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94088" y="2268538"/>
            <a:ext cx="4575600" cy="38338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level</a:t>
            </a:r>
          </a:p>
          <a:p>
            <a:pPr lvl="2"/>
            <a:r>
              <a:rPr lang="da-DK" dirty="0"/>
              <a:t>Third level</a:t>
            </a:r>
          </a:p>
          <a:p>
            <a:pPr lvl="3"/>
            <a:r>
              <a:rPr lang="da-DK" dirty="0" err="1"/>
              <a:t>Fourth</a:t>
            </a:r>
            <a:r>
              <a:rPr lang="da-DK" dirty="0"/>
              <a:t> level</a:t>
            </a:r>
          </a:p>
          <a:p>
            <a:pPr lvl="4"/>
            <a:r>
              <a:rPr lang="da-DK" dirty="0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438DECA-FABD-4675-A6A4-988D0EE60FC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8400" cy="68580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1400"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A51D51C-0A75-4759-A1DC-E03EA19B7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1F088-A4CB-42B0-8A37-537FA4EFA37B}" type="datetime2">
              <a:rPr lang="da-DK" smtClean="0"/>
              <a:t>17. oktober 2022</a:t>
            </a:fld>
            <a:endParaRPr lang="da-DK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C21B955-D3EA-48BD-A3E1-CDAC17A5F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1C405B7-FAC3-49D3-B550-60A333DE9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244672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smal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D6C70-5F51-4B56-B9D6-2161E2F133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6865200" cy="1188000"/>
          </a:xfrm>
        </p:spPr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D203896-BE10-40D3-9418-790A44DDA7E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19138" y="2268538"/>
            <a:ext cx="6865200" cy="38338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level</a:t>
            </a:r>
          </a:p>
          <a:p>
            <a:pPr lvl="2"/>
            <a:r>
              <a:rPr lang="da-DK" dirty="0"/>
              <a:t>Third level</a:t>
            </a:r>
          </a:p>
          <a:p>
            <a:pPr lvl="3"/>
            <a:r>
              <a:rPr lang="da-DK" dirty="0" err="1"/>
              <a:t>Fourth</a:t>
            </a:r>
            <a:r>
              <a:rPr lang="da-DK" dirty="0"/>
              <a:t> level</a:t>
            </a:r>
          </a:p>
          <a:p>
            <a:pPr lvl="4"/>
            <a:r>
              <a:rPr lang="da-DK" dirty="0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438DECA-FABD-4675-A6A4-988D0EE60FC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76000" y="0"/>
            <a:ext cx="3816000" cy="68580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1400"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A51D51C-0A75-4759-A1DC-E03EA19B7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1F088-A4CB-42B0-8A37-537FA4EFA37B}" type="datetime2">
              <a:rPr lang="da-DK" smtClean="0"/>
              <a:t>17. oktober 2022</a:t>
            </a:fld>
            <a:endParaRPr lang="da-DK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C21B955-D3EA-48BD-A3E1-CDAC17A5F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1C405B7-FAC3-49D3-B550-60A333DE9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885991A2-87A5-4EC4-9DAE-4A98A8550DD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138494" y="358775"/>
            <a:ext cx="331193" cy="33127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36923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smalt tape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D6C70-5F51-4B56-B9D6-2161E2F133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6865200" cy="1188000"/>
          </a:xfrm>
        </p:spPr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0E3B8A09-20E2-44BF-A79F-414B9DDC882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19138" y="2268538"/>
            <a:ext cx="6865200" cy="38338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level</a:t>
            </a:r>
          </a:p>
          <a:p>
            <a:pPr lvl="2"/>
            <a:r>
              <a:rPr lang="da-DK" dirty="0"/>
              <a:t>Third level</a:t>
            </a:r>
          </a:p>
          <a:p>
            <a:pPr lvl="3"/>
            <a:r>
              <a:rPr lang="da-DK" dirty="0" err="1"/>
              <a:t>Fourth</a:t>
            </a:r>
            <a:r>
              <a:rPr lang="da-DK" dirty="0"/>
              <a:t> level</a:t>
            </a:r>
          </a:p>
          <a:p>
            <a:pPr lvl="4"/>
            <a:r>
              <a:rPr lang="da-DK" dirty="0"/>
              <a:t>Fifth level</a:t>
            </a:r>
          </a:p>
        </p:txBody>
      </p:sp>
      <p:sp>
        <p:nvSpPr>
          <p:cNvPr id="9" name="Rektangel 20">
            <a:extLst>
              <a:ext uri="{FF2B5EF4-FFF2-40B4-BE49-F238E27FC236}">
                <a16:creationId xmlns:a16="http://schemas.microsoft.com/office/drawing/2014/main" id="{B338A27E-1A62-427A-82A7-F229F68F572E}"/>
              </a:ext>
            </a:extLst>
          </p:cNvPr>
          <p:cNvSpPr/>
          <p:nvPr userDrawn="1"/>
        </p:nvSpPr>
        <p:spPr>
          <a:xfrm>
            <a:off x="8380413" y="1"/>
            <a:ext cx="3811587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5" name="Grafik 21">
            <a:extLst>
              <a:ext uri="{FF2B5EF4-FFF2-40B4-BE49-F238E27FC236}">
                <a16:creationId xmlns:a16="http://schemas.microsoft.com/office/drawing/2014/main" id="{C89A20BA-6C0D-4DF1-A6E2-1EDDA910E1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3063" b="9507"/>
          <a:stretch/>
        </p:blipFill>
        <p:spPr>
          <a:xfrm flipV="1">
            <a:off x="8380413" y="0"/>
            <a:ext cx="2008624" cy="2611220"/>
          </a:xfrm>
          <a:prstGeom prst="rect">
            <a:avLst/>
          </a:prstGeom>
        </p:spPr>
      </p:pic>
      <p:pic>
        <p:nvPicPr>
          <p:cNvPr id="19" name="Grafik 22">
            <a:extLst>
              <a:ext uri="{FF2B5EF4-FFF2-40B4-BE49-F238E27FC236}">
                <a16:creationId xmlns:a16="http://schemas.microsoft.com/office/drawing/2014/main" id="{64887762-7E64-427A-8912-B82A79161A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23063" b="9507"/>
          <a:stretch/>
        </p:blipFill>
        <p:spPr>
          <a:xfrm>
            <a:off x="9136062" y="2885265"/>
            <a:ext cx="3055939" cy="3972734"/>
          </a:xfrm>
          <a:prstGeom prst="rect">
            <a:avLst/>
          </a:prstGeom>
        </p:spPr>
      </p:pic>
      <p:grpSp>
        <p:nvGrpSpPr>
          <p:cNvPr id="16" name="Graphic 9">
            <a:extLst>
              <a:ext uri="{FF2B5EF4-FFF2-40B4-BE49-F238E27FC236}">
                <a16:creationId xmlns:a16="http://schemas.microsoft.com/office/drawing/2014/main" id="{A3B8762D-3C64-4133-9612-52A178CF14B8}"/>
              </a:ext>
            </a:extLst>
          </p:cNvPr>
          <p:cNvGrpSpPr/>
          <p:nvPr userDrawn="1"/>
        </p:nvGrpSpPr>
        <p:grpSpPr>
          <a:xfrm>
            <a:off x="11138495" y="358837"/>
            <a:ext cx="331193" cy="331213"/>
            <a:chOff x="385476" y="358837"/>
            <a:chExt cx="331193" cy="331213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0FC7D0E-AE3E-4F93-868D-9B871AB64907}"/>
                </a:ext>
              </a:extLst>
            </p:cNvPr>
            <p:cNvSpPr/>
            <p:nvPr/>
          </p:nvSpPr>
          <p:spPr>
            <a:xfrm>
              <a:off x="455313" y="358837"/>
              <a:ext cx="261356" cy="252825"/>
            </a:xfrm>
            <a:custGeom>
              <a:avLst/>
              <a:gdLst>
                <a:gd name="connsiteX0" fmla="*/ 232804 w 261356"/>
                <a:gd name="connsiteY0" fmla="*/ 28574 h 252825"/>
                <a:gd name="connsiteX1" fmla="*/ 2603 w 261356"/>
                <a:gd name="connsiteY1" fmla="*/ 72458 h 252825"/>
                <a:gd name="connsiteX2" fmla="*/ 0 w 261356"/>
                <a:gd name="connsiteY2" fmla="*/ 75433 h 252825"/>
                <a:gd name="connsiteX3" fmla="*/ 93345 w 261356"/>
                <a:gd name="connsiteY3" fmla="*/ 36756 h 252825"/>
                <a:gd name="connsiteX4" fmla="*/ 193756 w 261356"/>
                <a:gd name="connsiteY4" fmla="*/ 78408 h 252825"/>
                <a:gd name="connsiteX5" fmla="*/ 193756 w 261356"/>
                <a:gd name="connsiteY5" fmla="*/ 252825 h 252825"/>
                <a:gd name="connsiteX6" fmla="*/ 232804 w 261356"/>
                <a:gd name="connsiteY6" fmla="*/ 28574 h 25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1356" h="252825">
                  <a:moveTo>
                    <a:pt x="232804" y="28574"/>
                  </a:moveTo>
                  <a:cubicBezTo>
                    <a:pt x="181483" y="-22747"/>
                    <a:pt x="78469" y="-3036"/>
                    <a:pt x="2603" y="72458"/>
                  </a:cubicBezTo>
                  <a:cubicBezTo>
                    <a:pt x="2603" y="72458"/>
                    <a:pt x="744" y="74317"/>
                    <a:pt x="0" y="75433"/>
                  </a:cubicBezTo>
                  <a:lnTo>
                    <a:pt x="93345" y="36756"/>
                  </a:lnTo>
                  <a:lnTo>
                    <a:pt x="193756" y="78408"/>
                  </a:lnTo>
                  <a:lnTo>
                    <a:pt x="193756" y="252825"/>
                  </a:lnTo>
                  <a:cubicBezTo>
                    <a:pt x="265159" y="177703"/>
                    <a:pt x="283010" y="78780"/>
                    <a:pt x="232804" y="28574"/>
                  </a:cubicBezTo>
                  <a:close/>
                </a:path>
              </a:pathLst>
            </a:custGeom>
            <a:solidFill>
              <a:srgbClr val="38474E"/>
            </a:solidFill>
            <a:ln w="37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95591FE-35CE-4F55-8F87-7691A69F7AC7}"/>
                </a:ext>
              </a:extLst>
            </p:cNvPr>
            <p:cNvSpPr/>
            <p:nvPr/>
          </p:nvSpPr>
          <p:spPr>
            <a:xfrm>
              <a:off x="385476" y="441707"/>
              <a:ext cx="259873" cy="248342"/>
            </a:xfrm>
            <a:custGeom>
              <a:avLst/>
              <a:gdLst>
                <a:gd name="connsiteX0" fmla="*/ 258386 w 259873"/>
                <a:gd name="connsiteY0" fmla="*/ 175533 h 248342"/>
                <a:gd name="connsiteX1" fmla="*/ 259874 w 259873"/>
                <a:gd name="connsiteY1" fmla="*/ 173674 h 248342"/>
                <a:gd name="connsiteX2" fmla="*/ 256527 w 259873"/>
                <a:gd name="connsiteY2" fmla="*/ 173674 h 248342"/>
                <a:gd name="connsiteX3" fmla="*/ 256527 w 259873"/>
                <a:gd name="connsiteY3" fmla="*/ 173674 h 248342"/>
                <a:gd name="connsiteX4" fmla="*/ 62771 w 259873"/>
                <a:gd name="connsiteY4" fmla="*/ 173674 h 248342"/>
                <a:gd name="connsiteX5" fmla="*/ 62771 w 259873"/>
                <a:gd name="connsiteY5" fmla="*/ 0 h 248342"/>
                <a:gd name="connsiteX6" fmla="*/ 28557 w 259873"/>
                <a:gd name="connsiteY6" fmla="*/ 219788 h 248342"/>
                <a:gd name="connsiteX7" fmla="*/ 258386 w 259873"/>
                <a:gd name="connsiteY7" fmla="*/ 175533 h 248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9873" h="248342">
                  <a:moveTo>
                    <a:pt x="258386" y="175533"/>
                  </a:moveTo>
                  <a:cubicBezTo>
                    <a:pt x="259130" y="174789"/>
                    <a:pt x="259502" y="174417"/>
                    <a:pt x="259874" y="173674"/>
                  </a:cubicBezTo>
                  <a:lnTo>
                    <a:pt x="256527" y="173674"/>
                  </a:lnTo>
                  <a:lnTo>
                    <a:pt x="256527" y="173674"/>
                  </a:lnTo>
                  <a:lnTo>
                    <a:pt x="62771" y="173674"/>
                  </a:lnTo>
                  <a:lnTo>
                    <a:pt x="62771" y="0"/>
                  </a:lnTo>
                  <a:cubicBezTo>
                    <a:pt x="-4541" y="74378"/>
                    <a:pt x="-20533" y="170698"/>
                    <a:pt x="28557" y="219788"/>
                  </a:cubicBezTo>
                  <a:cubicBezTo>
                    <a:pt x="79878" y="271109"/>
                    <a:pt x="182892" y="251399"/>
                    <a:pt x="258386" y="175533"/>
                  </a:cubicBezTo>
                </a:path>
              </a:pathLst>
            </a:custGeom>
            <a:solidFill>
              <a:srgbClr val="32A674"/>
            </a:solidFill>
            <a:ln w="37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dirty="0"/>
            </a:p>
          </p:txBody>
        </p:sp>
      </p:grp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A51D51C-0A75-4759-A1DC-E03EA19B7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1F088-A4CB-42B0-8A37-537FA4EFA37B}" type="datetime2">
              <a:rPr lang="da-DK" smtClean="0"/>
              <a:t>17. oktober 2022</a:t>
            </a:fld>
            <a:endParaRPr lang="da-DK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C21B955-D3EA-48BD-A3E1-CDAC17A5F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1C405B7-FAC3-49D3-B550-60A333DE9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004626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smalt tape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D6C70-5F51-4B56-B9D6-2161E2F133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6865200" cy="1188000"/>
          </a:xfrm>
        </p:spPr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46452175-A1E0-448A-8D07-19754A176D4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19137" y="2268538"/>
            <a:ext cx="6865199" cy="38338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level</a:t>
            </a:r>
          </a:p>
          <a:p>
            <a:pPr lvl="2"/>
            <a:r>
              <a:rPr lang="da-DK" dirty="0"/>
              <a:t>Third level</a:t>
            </a:r>
          </a:p>
          <a:p>
            <a:pPr lvl="3"/>
            <a:r>
              <a:rPr lang="da-DK" dirty="0" err="1"/>
              <a:t>Fourth</a:t>
            </a:r>
            <a:r>
              <a:rPr lang="da-DK" dirty="0"/>
              <a:t> level</a:t>
            </a:r>
          </a:p>
          <a:p>
            <a:pPr lvl="4"/>
            <a:r>
              <a:rPr lang="da-DK" dirty="0"/>
              <a:t>Fifth level</a:t>
            </a:r>
          </a:p>
        </p:txBody>
      </p:sp>
      <p:sp>
        <p:nvSpPr>
          <p:cNvPr id="15" name="Rektangel 10">
            <a:extLst>
              <a:ext uri="{FF2B5EF4-FFF2-40B4-BE49-F238E27FC236}">
                <a16:creationId xmlns:a16="http://schemas.microsoft.com/office/drawing/2014/main" id="{7C52AED6-D853-4433-A556-0853B6204B6A}"/>
              </a:ext>
            </a:extLst>
          </p:cNvPr>
          <p:cNvSpPr/>
          <p:nvPr userDrawn="1"/>
        </p:nvSpPr>
        <p:spPr bwMode="ltGray">
          <a:xfrm>
            <a:off x="8380413" y="1"/>
            <a:ext cx="3811587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3" name="Grafik 11">
            <a:extLst>
              <a:ext uri="{FF2B5EF4-FFF2-40B4-BE49-F238E27FC236}">
                <a16:creationId xmlns:a16="http://schemas.microsoft.com/office/drawing/2014/main" id="{013A8F5E-7719-4EBE-B7B0-9153386ADE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3063" b="9507"/>
          <a:stretch/>
        </p:blipFill>
        <p:spPr>
          <a:xfrm flipV="1">
            <a:off x="8380413" y="0"/>
            <a:ext cx="2008624" cy="2611220"/>
          </a:xfrm>
          <a:prstGeom prst="rect">
            <a:avLst/>
          </a:prstGeom>
        </p:spPr>
      </p:pic>
      <p:pic>
        <p:nvPicPr>
          <p:cNvPr id="14" name="Grafik 14">
            <a:extLst>
              <a:ext uri="{FF2B5EF4-FFF2-40B4-BE49-F238E27FC236}">
                <a16:creationId xmlns:a16="http://schemas.microsoft.com/office/drawing/2014/main" id="{6C16C0DA-28A4-4E33-BC59-D519A13AE6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23063" b="9507"/>
          <a:stretch/>
        </p:blipFill>
        <p:spPr>
          <a:xfrm>
            <a:off x="9136063" y="2885267"/>
            <a:ext cx="3055938" cy="3972732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A51D51C-0A75-4759-A1DC-E03EA19B7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1F088-A4CB-42B0-8A37-537FA4EFA37B}" type="datetime2">
              <a:rPr lang="da-DK" smtClean="0"/>
              <a:t>17. oktober 2022</a:t>
            </a:fld>
            <a:endParaRPr lang="da-DK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C21B955-D3EA-48BD-A3E1-CDAC17A5F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1C405B7-FAC3-49D3-B550-60A333DE9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16" name="Graphic 9">
            <a:extLst>
              <a:ext uri="{FF2B5EF4-FFF2-40B4-BE49-F238E27FC236}">
                <a16:creationId xmlns:a16="http://schemas.microsoft.com/office/drawing/2014/main" id="{A3B8762D-3C64-4133-9612-52A178CF14B8}"/>
              </a:ext>
            </a:extLst>
          </p:cNvPr>
          <p:cNvGrpSpPr/>
          <p:nvPr userDrawn="1"/>
        </p:nvGrpSpPr>
        <p:grpSpPr>
          <a:xfrm>
            <a:off x="11138495" y="358837"/>
            <a:ext cx="331193" cy="331213"/>
            <a:chOff x="385476" y="358837"/>
            <a:chExt cx="331193" cy="331213"/>
          </a:xfrm>
          <a:solidFill>
            <a:schemeClr val="bg1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0FC7D0E-AE3E-4F93-868D-9B871AB64907}"/>
                </a:ext>
              </a:extLst>
            </p:cNvPr>
            <p:cNvSpPr/>
            <p:nvPr/>
          </p:nvSpPr>
          <p:spPr>
            <a:xfrm>
              <a:off x="455313" y="358837"/>
              <a:ext cx="261356" cy="252825"/>
            </a:xfrm>
            <a:custGeom>
              <a:avLst/>
              <a:gdLst>
                <a:gd name="connsiteX0" fmla="*/ 232804 w 261356"/>
                <a:gd name="connsiteY0" fmla="*/ 28574 h 252825"/>
                <a:gd name="connsiteX1" fmla="*/ 2603 w 261356"/>
                <a:gd name="connsiteY1" fmla="*/ 72458 h 252825"/>
                <a:gd name="connsiteX2" fmla="*/ 0 w 261356"/>
                <a:gd name="connsiteY2" fmla="*/ 75433 h 252825"/>
                <a:gd name="connsiteX3" fmla="*/ 93345 w 261356"/>
                <a:gd name="connsiteY3" fmla="*/ 36756 h 252825"/>
                <a:gd name="connsiteX4" fmla="*/ 193756 w 261356"/>
                <a:gd name="connsiteY4" fmla="*/ 78408 h 252825"/>
                <a:gd name="connsiteX5" fmla="*/ 193756 w 261356"/>
                <a:gd name="connsiteY5" fmla="*/ 252825 h 252825"/>
                <a:gd name="connsiteX6" fmla="*/ 232804 w 261356"/>
                <a:gd name="connsiteY6" fmla="*/ 28574 h 25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1356" h="252825">
                  <a:moveTo>
                    <a:pt x="232804" y="28574"/>
                  </a:moveTo>
                  <a:cubicBezTo>
                    <a:pt x="181483" y="-22747"/>
                    <a:pt x="78469" y="-3036"/>
                    <a:pt x="2603" y="72458"/>
                  </a:cubicBezTo>
                  <a:cubicBezTo>
                    <a:pt x="2603" y="72458"/>
                    <a:pt x="744" y="74317"/>
                    <a:pt x="0" y="75433"/>
                  </a:cubicBezTo>
                  <a:lnTo>
                    <a:pt x="93345" y="36756"/>
                  </a:lnTo>
                  <a:lnTo>
                    <a:pt x="193756" y="78408"/>
                  </a:lnTo>
                  <a:lnTo>
                    <a:pt x="193756" y="252825"/>
                  </a:lnTo>
                  <a:cubicBezTo>
                    <a:pt x="265159" y="177703"/>
                    <a:pt x="283010" y="78780"/>
                    <a:pt x="232804" y="28574"/>
                  </a:cubicBezTo>
                  <a:close/>
                </a:path>
              </a:pathLst>
            </a:custGeom>
            <a:grpFill/>
            <a:ln w="37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95591FE-35CE-4F55-8F87-7691A69F7AC7}"/>
                </a:ext>
              </a:extLst>
            </p:cNvPr>
            <p:cNvSpPr/>
            <p:nvPr/>
          </p:nvSpPr>
          <p:spPr>
            <a:xfrm>
              <a:off x="385476" y="441707"/>
              <a:ext cx="259873" cy="248342"/>
            </a:xfrm>
            <a:custGeom>
              <a:avLst/>
              <a:gdLst>
                <a:gd name="connsiteX0" fmla="*/ 258386 w 259873"/>
                <a:gd name="connsiteY0" fmla="*/ 175533 h 248342"/>
                <a:gd name="connsiteX1" fmla="*/ 259874 w 259873"/>
                <a:gd name="connsiteY1" fmla="*/ 173674 h 248342"/>
                <a:gd name="connsiteX2" fmla="*/ 256527 w 259873"/>
                <a:gd name="connsiteY2" fmla="*/ 173674 h 248342"/>
                <a:gd name="connsiteX3" fmla="*/ 256527 w 259873"/>
                <a:gd name="connsiteY3" fmla="*/ 173674 h 248342"/>
                <a:gd name="connsiteX4" fmla="*/ 62771 w 259873"/>
                <a:gd name="connsiteY4" fmla="*/ 173674 h 248342"/>
                <a:gd name="connsiteX5" fmla="*/ 62771 w 259873"/>
                <a:gd name="connsiteY5" fmla="*/ 0 h 248342"/>
                <a:gd name="connsiteX6" fmla="*/ 28557 w 259873"/>
                <a:gd name="connsiteY6" fmla="*/ 219788 h 248342"/>
                <a:gd name="connsiteX7" fmla="*/ 258386 w 259873"/>
                <a:gd name="connsiteY7" fmla="*/ 175533 h 248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9873" h="248342">
                  <a:moveTo>
                    <a:pt x="258386" y="175533"/>
                  </a:moveTo>
                  <a:cubicBezTo>
                    <a:pt x="259130" y="174789"/>
                    <a:pt x="259502" y="174417"/>
                    <a:pt x="259874" y="173674"/>
                  </a:cubicBezTo>
                  <a:lnTo>
                    <a:pt x="256527" y="173674"/>
                  </a:lnTo>
                  <a:lnTo>
                    <a:pt x="256527" y="173674"/>
                  </a:lnTo>
                  <a:lnTo>
                    <a:pt x="62771" y="173674"/>
                  </a:lnTo>
                  <a:lnTo>
                    <a:pt x="62771" y="0"/>
                  </a:lnTo>
                  <a:cubicBezTo>
                    <a:pt x="-4541" y="74378"/>
                    <a:pt x="-20533" y="170698"/>
                    <a:pt x="28557" y="219788"/>
                  </a:cubicBezTo>
                  <a:cubicBezTo>
                    <a:pt x="79878" y="271109"/>
                    <a:pt x="182892" y="251399"/>
                    <a:pt x="258386" y="175533"/>
                  </a:cubicBezTo>
                </a:path>
              </a:pathLst>
            </a:custGeom>
            <a:grpFill/>
            <a:ln w="37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dirty="0"/>
            </a:p>
          </p:txBody>
        </p:sp>
      </p:grpSp>
    </p:spTree>
    <p:extLst>
      <p:ext uri="{BB962C8B-B14F-4D97-AF65-F5344CB8AC3E}">
        <p14:creationId xmlns:p14="http://schemas.microsoft.com/office/powerpoint/2010/main" val="4186430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 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pic>
        <p:nvPicPr>
          <p:cNvPr id="16" name="Grafik 14">
            <a:extLst>
              <a:ext uri="{FF2B5EF4-FFF2-40B4-BE49-F238E27FC236}">
                <a16:creationId xmlns:a16="http://schemas.microsoft.com/office/drawing/2014/main" id="{01BDDF8F-45A6-43D4-A4A9-229219D1E0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52671"/>
          <a:stretch/>
        </p:blipFill>
        <p:spPr>
          <a:xfrm flipV="1">
            <a:off x="7169710" y="-1"/>
            <a:ext cx="5022290" cy="2627214"/>
          </a:xfrm>
          <a:prstGeom prst="rect">
            <a:avLst/>
          </a:prstGeom>
        </p:spPr>
      </p:pic>
      <p:pic>
        <p:nvPicPr>
          <p:cNvPr id="17" name="Grafik 15">
            <a:extLst>
              <a:ext uri="{FF2B5EF4-FFF2-40B4-BE49-F238E27FC236}">
                <a16:creationId xmlns:a16="http://schemas.microsoft.com/office/drawing/2014/main" id="{245175AA-36A2-4836-ACB9-7411F3ED0B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25540" b="54839"/>
          <a:stretch/>
        </p:blipFill>
        <p:spPr>
          <a:xfrm>
            <a:off x="-54740" y="2385167"/>
            <a:ext cx="6672246" cy="44728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0000" y="1798638"/>
            <a:ext cx="10749688" cy="1297361"/>
          </a:xfrm>
        </p:spPr>
        <p:txBody>
          <a:bodyPr anchor="b"/>
          <a:lstStyle>
            <a:lvl1pPr algn="l">
              <a:defRPr sz="4800">
                <a:solidFill>
                  <a:srgbClr val="2F3C22"/>
                </a:solidFill>
              </a:defRPr>
            </a:lvl1pPr>
          </a:lstStyle>
          <a:p>
            <a:r>
              <a:rPr lang="da-DK" dirty="0"/>
              <a:t>Klik for at tilføje </a:t>
            </a:r>
            <a:r>
              <a:rPr lang="da-DK" dirty="0" err="1"/>
              <a:t>breaker</a:t>
            </a:r>
            <a:r>
              <a:rPr lang="da-DK" dirty="0"/>
              <a:t> titel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0000" y="3600000"/>
            <a:ext cx="10749688" cy="828000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2400">
                <a:solidFill>
                  <a:srgbClr val="2F3C22"/>
                </a:solidFill>
              </a:defRPr>
            </a:lvl1pPr>
            <a:lvl2pPr marL="0" indent="0" algn="l">
              <a:buFont typeface="Arial" panose="020B0604020202020204" pitchFamily="34" charset="0"/>
              <a:buChar char="​"/>
              <a:defRPr sz="2000">
                <a:solidFill>
                  <a:srgbClr val="2F3C22"/>
                </a:solidFill>
              </a:defRPr>
            </a:lvl2pPr>
            <a:lvl3pPr marL="0" indent="0" algn="l">
              <a:buFont typeface="Arial" panose="020B0604020202020204" pitchFamily="34" charset="0"/>
              <a:buChar char="​"/>
              <a:defRPr sz="2000">
                <a:solidFill>
                  <a:srgbClr val="2F3C22"/>
                </a:solidFill>
              </a:defRPr>
            </a:lvl3pPr>
            <a:lvl4pPr marL="0" indent="0" algn="l">
              <a:buFont typeface="Arial" panose="020B0604020202020204" pitchFamily="34" charset="0"/>
              <a:buChar char="​"/>
              <a:defRPr sz="2000">
                <a:solidFill>
                  <a:srgbClr val="2F3C22"/>
                </a:solidFill>
              </a:defRPr>
            </a:lvl4pPr>
            <a:lvl5pPr marL="0" indent="0" algn="l">
              <a:buFont typeface="Arial" panose="020B0604020202020204" pitchFamily="34" charset="0"/>
              <a:buChar char="​"/>
              <a:defRPr sz="2000">
                <a:solidFill>
                  <a:srgbClr val="2F3C22"/>
                </a:solidFill>
              </a:defRPr>
            </a:lvl5pPr>
            <a:lvl6pPr marL="0" indent="0" algn="l">
              <a:buFont typeface="Arial" panose="020B0604020202020204" pitchFamily="34" charset="0"/>
              <a:buChar char="​"/>
              <a:defRPr sz="2000">
                <a:solidFill>
                  <a:srgbClr val="2F3C22"/>
                </a:solidFill>
              </a:defRPr>
            </a:lvl6pPr>
            <a:lvl7pPr marL="0" indent="0" algn="l">
              <a:buFont typeface="Arial" panose="020B0604020202020204" pitchFamily="34" charset="0"/>
              <a:buChar char="​"/>
              <a:defRPr sz="2000">
                <a:solidFill>
                  <a:srgbClr val="2F3C22"/>
                </a:solidFill>
              </a:defRPr>
            </a:lvl7pPr>
            <a:lvl8pPr marL="0" indent="0" algn="l">
              <a:buFont typeface="Arial" panose="020B0604020202020204" pitchFamily="34" charset="0"/>
              <a:buChar char="​"/>
              <a:defRPr sz="2000">
                <a:solidFill>
                  <a:srgbClr val="2F3C22"/>
                </a:solidFill>
              </a:defRPr>
            </a:lvl8pPr>
            <a:lvl9pPr marL="0" indent="0" algn="l">
              <a:buFont typeface="Arial" panose="020B0604020202020204" pitchFamily="34" charset="0"/>
              <a:buNone/>
              <a:tabLst/>
              <a:defRPr sz="2000">
                <a:solidFill>
                  <a:srgbClr val="2F3C22"/>
                </a:solidFill>
              </a:defRPr>
            </a:lvl9pPr>
          </a:lstStyle>
          <a:p>
            <a:r>
              <a:rPr lang="da-DK" dirty="0"/>
              <a:t>Klik for at tilføje undertitel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E9963D-321E-4468-8D40-CFFFB0AA1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D9A31-73B8-4AB2-A2BE-A959E2D0BDEC}" type="datetime2">
              <a:rPr lang="da-DK" smtClean="0"/>
              <a:pPr/>
              <a:t>17. oktober 2022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39A10-720A-4D7D-A48A-EA9B29C6A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141B7-CDCE-4514-A4BE-F182F4594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13" name="Graphic 9">
            <a:extLst>
              <a:ext uri="{FF2B5EF4-FFF2-40B4-BE49-F238E27FC236}">
                <a16:creationId xmlns:a16="http://schemas.microsoft.com/office/drawing/2014/main" id="{E56C97FD-FF2B-46A6-A1C0-0A83233F5923}"/>
              </a:ext>
            </a:extLst>
          </p:cNvPr>
          <p:cNvGrpSpPr/>
          <p:nvPr userDrawn="1"/>
        </p:nvGrpSpPr>
        <p:grpSpPr>
          <a:xfrm>
            <a:off x="11138495" y="358837"/>
            <a:ext cx="331193" cy="331213"/>
            <a:chOff x="385476" y="358837"/>
            <a:chExt cx="331193" cy="331213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106280E-F7BF-4A17-A4AB-E59F47F7199A}"/>
                </a:ext>
              </a:extLst>
            </p:cNvPr>
            <p:cNvSpPr/>
            <p:nvPr/>
          </p:nvSpPr>
          <p:spPr>
            <a:xfrm>
              <a:off x="455313" y="358837"/>
              <a:ext cx="261356" cy="252825"/>
            </a:xfrm>
            <a:custGeom>
              <a:avLst/>
              <a:gdLst>
                <a:gd name="connsiteX0" fmla="*/ 232804 w 261356"/>
                <a:gd name="connsiteY0" fmla="*/ 28574 h 252825"/>
                <a:gd name="connsiteX1" fmla="*/ 2603 w 261356"/>
                <a:gd name="connsiteY1" fmla="*/ 72458 h 252825"/>
                <a:gd name="connsiteX2" fmla="*/ 0 w 261356"/>
                <a:gd name="connsiteY2" fmla="*/ 75433 h 252825"/>
                <a:gd name="connsiteX3" fmla="*/ 93345 w 261356"/>
                <a:gd name="connsiteY3" fmla="*/ 36756 h 252825"/>
                <a:gd name="connsiteX4" fmla="*/ 193756 w 261356"/>
                <a:gd name="connsiteY4" fmla="*/ 78408 h 252825"/>
                <a:gd name="connsiteX5" fmla="*/ 193756 w 261356"/>
                <a:gd name="connsiteY5" fmla="*/ 252825 h 252825"/>
                <a:gd name="connsiteX6" fmla="*/ 232804 w 261356"/>
                <a:gd name="connsiteY6" fmla="*/ 28574 h 25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1356" h="252825">
                  <a:moveTo>
                    <a:pt x="232804" y="28574"/>
                  </a:moveTo>
                  <a:cubicBezTo>
                    <a:pt x="181483" y="-22747"/>
                    <a:pt x="78469" y="-3036"/>
                    <a:pt x="2603" y="72458"/>
                  </a:cubicBezTo>
                  <a:cubicBezTo>
                    <a:pt x="2603" y="72458"/>
                    <a:pt x="744" y="74317"/>
                    <a:pt x="0" y="75433"/>
                  </a:cubicBezTo>
                  <a:lnTo>
                    <a:pt x="93345" y="36756"/>
                  </a:lnTo>
                  <a:lnTo>
                    <a:pt x="193756" y="78408"/>
                  </a:lnTo>
                  <a:lnTo>
                    <a:pt x="193756" y="252825"/>
                  </a:lnTo>
                  <a:cubicBezTo>
                    <a:pt x="265159" y="177703"/>
                    <a:pt x="283010" y="78780"/>
                    <a:pt x="232804" y="28574"/>
                  </a:cubicBezTo>
                  <a:close/>
                </a:path>
              </a:pathLst>
            </a:custGeom>
            <a:solidFill>
              <a:srgbClr val="38474E"/>
            </a:solidFill>
            <a:ln w="37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BB2A6EE-00AA-49F9-A373-F0124BE31BCC}"/>
                </a:ext>
              </a:extLst>
            </p:cNvPr>
            <p:cNvSpPr/>
            <p:nvPr/>
          </p:nvSpPr>
          <p:spPr>
            <a:xfrm>
              <a:off x="385476" y="441707"/>
              <a:ext cx="259873" cy="248342"/>
            </a:xfrm>
            <a:custGeom>
              <a:avLst/>
              <a:gdLst>
                <a:gd name="connsiteX0" fmla="*/ 258386 w 259873"/>
                <a:gd name="connsiteY0" fmla="*/ 175533 h 248342"/>
                <a:gd name="connsiteX1" fmla="*/ 259874 w 259873"/>
                <a:gd name="connsiteY1" fmla="*/ 173674 h 248342"/>
                <a:gd name="connsiteX2" fmla="*/ 256527 w 259873"/>
                <a:gd name="connsiteY2" fmla="*/ 173674 h 248342"/>
                <a:gd name="connsiteX3" fmla="*/ 256527 w 259873"/>
                <a:gd name="connsiteY3" fmla="*/ 173674 h 248342"/>
                <a:gd name="connsiteX4" fmla="*/ 62771 w 259873"/>
                <a:gd name="connsiteY4" fmla="*/ 173674 h 248342"/>
                <a:gd name="connsiteX5" fmla="*/ 62771 w 259873"/>
                <a:gd name="connsiteY5" fmla="*/ 0 h 248342"/>
                <a:gd name="connsiteX6" fmla="*/ 28557 w 259873"/>
                <a:gd name="connsiteY6" fmla="*/ 219788 h 248342"/>
                <a:gd name="connsiteX7" fmla="*/ 258386 w 259873"/>
                <a:gd name="connsiteY7" fmla="*/ 175533 h 248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9873" h="248342">
                  <a:moveTo>
                    <a:pt x="258386" y="175533"/>
                  </a:moveTo>
                  <a:cubicBezTo>
                    <a:pt x="259130" y="174789"/>
                    <a:pt x="259502" y="174417"/>
                    <a:pt x="259874" y="173674"/>
                  </a:cubicBezTo>
                  <a:lnTo>
                    <a:pt x="256527" y="173674"/>
                  </a:lnTo>
                  <a:lnTo>
                    <a:pt x="256527" y="173674"/>
                  </a:lnTo>
                  <a:lnTo>
                    <a:pt x="62771" y="173674"/>
                  </a:lnTo>
                  <a:lnTo>
                    <a:pt x="62771" y="0"/>
                  </a:lnTo>
                  <a:cubicBezTo>
                    <a:pt x="-4541" y="74378"/>
                    <a:pt x="-20533" y="170698"/>
                    <a:pt x="28557" y="219788"/>
                  </a:cubicBezTo>
                  <a:cubicBezTo>
                    <a:pt x="79878" y="271109"/>
                    <a:pt x="182892" y="251399"/>
                    <a:pt x="258386" y="175533"/>
                  </a:cubicBezTo>
                </a:path>
              </a:pathLst>
            </a:custGeom>
            <a:solidFill>
              <a:srgbClr val="32A674"/>
            </a:solidFill>
            <a:ln w="37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dirty="0"/>
            </a:p>
          </p:txBody>
        </p:sp>
      </p:grpSp>
    </p:spTree>
    <p:extLst>
      <p:ext uri="{BB962C8B-B14F-4D97-AF65-F5344CB8AC3E}">
        <p14:creationId xmlns:p14="http://schemas.microsoft.com/office/powerpoint/2010/main" val="19713822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 bwMode="ltGray">
          <a:xfrm>
            <a:off x="0" y="0"/>
            <a:ext cx="121932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pic>
        <p:nvPicPr>
          <p:cNvPr id="18" name="Grafik 19">
            <a:extLst>
              <a:ext uri="{FF2B5EF4-FFF2-40B4-BE49-F238E27FC236}">
                <a16:creationId xmlns:a16="http://schemas.microsoft.com/office/drawing/2014/main" id="{15359A4A-F461-488C-BDBE-14C64FFC28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52586"/>
          <a:stretch/>
        </p:blipFill>
        <p:spPr>
          <a:xfrm flipV="1">
            <a:off x="7169710" y="-1"/>
            <a:ext cx="5022290" cy="2631925"/>
          </a:xfrm>
          <a:prstGeom prst="rect">
            <a:avLst/>
          </a:prstGeom>
        </p:spPr>
      </p:pic>
      <p:pic>
        <p:nvPicPr>
          <p:cNvPr id="19" name="Grafik 20">
            <a:extLst>
              <a:ext uri="{FF2B5EF4-FFF2-40B4-BE49-F238E27FC236}">
                <a16:creationId xmlns:a16="http://schemas.microsoft.com/office/drawing/2014/main" id="{5070A64D-7493-441F-A28B-48C37138C7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26052" r="-1" b="54567"/>
          <a:stretch/>
        </p:blipFill>
        <p:spPr>
          <a:xfrm>
            <a:off x="0" y="2358273"/>
            <a:ext cx="6626526" cy="44997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0000" y="1798638"/>
            <a:ext cx="10749688" cy="1297361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tilføje </a:t>
            </a:r>
            <a:r>
              <a:rPr lang="da-DK" dirty="0" err="1"/>
              <a:t>breaker</a:t>
            </a:r>
            <a:r>
              <a:rPr lang="da-DK" dirty="0"/>
              <a:t> titel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0000" y="3600000"/>
            <a:ext cx="10749688" cy="828000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 algn="l">
              <a:buFont typeface="Arial" panose="020B0604020202020204" pitchFamily="34" charset="0"/>
              <a:buChar char="​"/>
              <a:defRPr sz="2000">
                <a:solidFill>
                  <a:srgbClr val="2F3C22"/>
                </a:solidFill>
              </a:defRPr>
            </a:lvl2pPr>
            <a:lvl3pPr marL="0" indent="0" algn="l">
              <a:buFont typeface="Arial" panose="020B0604020202020204" pitchFamily="34" charset="0"/>
              <a:buChar char="​"/>
              <a:defRPr sz="2000">
                <a:solidFill>
                  <a:srgbClr val="2F3C22"/>
                </a:solidFill>
              </a:defRPr>
            </a:lvl3pPr>
            <a:lvl4pPr marL="0" indent="0" algn="l">
              <a:buFont typeface="Arial" panose="020B0604020202020204" pitchFamily="34" charset="0"/>
              <a:buChar char="​"/>
              <a:defRPr sz="2000">
                <a:solidFill>
                  <a:srgbClr val="2F3C22"/>
                </a:solidFill>
              </a:defRPr>
            </a:lvl4pPr>
            <a:lvl5pPr marL="0" indent="0" algn="l">
              <a:buFont typeface="Arial" panose="020B0604020202020204" pitchFamily="34" charset="0"/>
              <a:buChar char="​"/>
              <a:defRPr sz="2000">
                <a:solidFill>
                  <a:srgbClr val="2F3C22"/>
                </a:solidFill>
              </a:defRPr>
            </a:lvl5pPr>
            <a:lvl6pPr marL="0" indent="0" algn="l">
              <a:buFont typeface="Arial" panose="020B0604020202020204" pitchFamily="34" charset="0"/>
              <a:buChar char="​"/>
              <a:defRPr sz="2000">
                <a:solidFill>
                  <a:srgbClr val="2F3C22"/>
                </a:solidFill>
              </a:defRPr>
            </a:lvl6pPr>
            <a:lvl7pPr marL="0" indent="0" algn="l">
              <a:buFont typeface="Arial" panose="020B0604020202020204" pitchFamily="34" charset="0"/>
              <a:buChar char="​"/>
              <a:defRPr sz="2000">
                <a:solidFill>
                  <a:srgbClr val="2F3C22"/>
                </a:solidFill>
              </a:defRPr>
            </a:lvl7pPr>
            <a:lvl8pPr marL="0" indent="0" algn="l">
              <a:buFont typeface="Arial" panose="020B0604020202020204" pitchFamily="34" charset="0"/>
              <a:buChar char="​"/>
              <a:defRPr sz="2000">
                <a:solidFill>
                  <a:srgbClr val="2F3C22"/>
                </a:solidFill>
              </a:defRPr>
            </a:lvl8pPr>
            <a:lvl9pPr marL="0" indent="0" algn="l">
              <a:buFont typeface="Arial" panose="020B0604020202020204" pitchFamily="34" charset="0"/>
              <a:buNone/>
              <a:tabLst/>
              <a:defRPr sz="2000">
                <a:solidFill>
                  <a:srgbClr val="2F3C22"/>
                </a:solidFill>
              </a:defRPr>
            </a:lvl9pPr>
          </a:lstStyle>
          <a:p>
            <a:r>
              <a:rPr lang="da-DK" dirty="0"/>
              <a:t>Klik for at tilføje undertitel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E9963D-321E-4468-8D40-CFFFB0AA1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3D9A31-73B8-4AB2-A2BE-A959E2D0BDEC}" type="datetime2">
              <a:rPr lang="da-DK" smtClean="0"/>
              <a:pPr/>
              <a:t>17. oktober 2022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39A10-720A-4D7D-A48A-EA9B29C6A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141B7-CDCE-4514-A4BE-F182F4594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13" name="Graphic 9">
            <a:extLst>
              <a:ext uri="{FF2B5EF4-FFF2-40B4-BE49-F238E27FC236}">
                <a16:creationId xmlns:a16="http://schemas.microsoft.com/office/drawing/2014/main" id="{E56C97FD-FF2B-46A6-A1C0-0A83233F5923}"/>
              </a:ext>
            </a:extLst>
          </p:cNvPr>
          <p:cNvGrpSpPr/>
          <p:nvPr userDrawn="1"/>
        </p:nvGrpSpPr>
        <p:grpSpPr>
          <a:xfrm>
            <a:off x="11138495" y="358837"/>
            <a:ext cx="331193" cy="331213"/>
            <a:chOff x="385476" y="358837"/>
            <a:chExt cx="331193" cy="331213"/>
          </a:xfrm>
          <a:solidFill>
            <a:schemeClr val="bg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106280E-F7BF-4A17-A4AB-E59F47F7199A}"/>
                </a:ext>
              </a:extLst>
            </p:cNvPr>
            <p:cNvSpPr/>
            <p:nvPr/>
          </p:nvSpPr>
          <p:spPr>
            <a:xfrm>
              <a:off x="455313" y="358837"/>
              <a:ext cx="261356" cy="252825"/>
            </a:xfrm>
            <a:custGeom>
              <a:avLst/>
              <a:gdLst>
                <a:gd name="connsiteX0" fmla="*/ 232804 w 261356"/>
                <a:gd name="connsiteY0" fmla="*/ 28574 h 252825"/>
                <a:gd name="connsiteX1" fmla="*/ 2603 w 261356"/>
                <a:gd name="connsiteY1" fmla="*/ 72458 h 252825"/>
                <a:gd name="connsiteX2" fmla="*/ 0 w 261356"/>
                <a:gd name="connsiteY2" fmla="*/ 75433 h 252825"/>
                <a:gd name="connsiteX3" fmla="*/ 93345 w 261356"/>
                <a:gd name="connsiteY3" fmla="*/ 36756 h 252825"/>
                <a:gd name="connsiteX4" fmla="*/ 193756 w 261356"/>
                <a:gd name="connsiteY4" fmla="*/ 78408 h 252825"/>
                <a:gd name="connsiteX5" fmla="*/ 193756 w 261356"/>
                <a:gd name="connsiteY5" fmla="*/ 252825 h 252825"/>
                <a:gd name="connsiteX6" fmla="*/ 232804 w 261356"/>
                <a:gd name="connsiteY6" fmla="*/ 28574 h 25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1356" h="252825">
                  <a:moveTo>
                    <a:pt x="232804" y="28574"/>
                  </a:moveTo>
                  <a:cubicBezTo>
                    <a:pt x="181483" y="-22747"/>
                    <a:pt x="78469" y="-3036"/>
                    <a:pt x="2603" y="72458"/>
                  </a:cubicBezTo>
                  <a:cubicBezTo>
                    <a:pt x="2603" y="72458"/>
                    <a:pt x="744" y="74317"/>
                    <a:pt x="0" y="75433"/>
                  </a:cubicBezTo>
                  <a:lnTo>
                    <a:pt x="93345" y="36756"/>
                  </a:lnTo>
                  <a:lnTo>
                    <a:pt x="193756" y="78408"/>
                  </a:lnTo>
                  <a:lnTo>
                    <a:pt x="193756" y="252825"/>
                  </a:lnTo>
                  <a:cubicBezTo>
                    <a:pt x="265159" y="177703"/>
                    <a:pt x="283010" y="78780"/>
                    <a:pt x="232804" y="28574"/>
                  </a:cubicBezTo>
                  <a:close/>
                </a:path>
              </a:pathLst>
            </a:custGeom>
            <a:grpFill/>
            <a:ln w="37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BB2A6EE-00AA-49F9-A373-F0124BE31BCC}"/>
                </a:ext>
              </a:extLst>
            </p:cNvPr>
            <p:cNvSpPr/>
            <p:nvPr/>
          </p:nvSpPr>
          <p:spPr>
            <a:xfrm>
              <a:off x="385476" y="441707"/>
              <a:ext cx="259873" cy="248342"/>
            </a:xfrm>
            <a:custGeom>
              <a:avLst/>
              <a:gdLst>
                <a:gd name="connsiteX0" fmla="*/ 258386 w 259873"/>
                <a:gd name="connsiteY0" fmla="*/ 175533 h 248342"/>
                <a:gd name="connsiteX1" fmla="*/ 259874 w 259873"/>
                <a:gd name="connsiteY1" fmla="*/ 173674 h 248342"/>
                <a:gd name="connsiteX2" fmla="*/ 256527 w 259873"/>
                <a:gd name="connsiteY2" fmla="*/ 173674 h 248342"/>
                <a:gd name="connsiteX3" fmla="*/ 256527 w 259873"/>
                <a:gd name="connsiteY3" fmla="*/ 173674 h 248342"/>
                <a:gd name="connsiteX4" fmla="*/ 62771 w 259873"/>
                <a:gd name="connsiteY4" fmla="*/ 173674 h 248342"/>
                <a:gd name="connsiteX5" fmla="*/ 62771 w 259873"/>
                <a:gd name="connsiteY5" fmla="*/ 0 h 248342"/>
                <a:gd name="connsiteX6" fmla="*/ 28557 w 259873"/>
                <a:gd name="connsiteY6" fmla="*/ 219788 h 248342"/>
                <a:gd name="connsiteX7" fmla="*/ 258386 w 259873"/>
                <a:gd name="connsiteY7" fmla="*/ 175533 h 248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9873" h="248342">
                  <a:moveTo>
                    <a:pt x="258386" y="175533"/>
                  </a:moveTo>
                  <a:cubicBezTo>
                    <a:pt x="259130" y="174789"/>
                    <a:pt x="259502" y="174417"/>
                    <a:pt x="259874" y="173674"/>
                  </a:cubicBezTo>
                  <a:lnTo>
                    <a:pt x="256527" y="173674"/>
                  </a:lnTo>
                  <a:lnTo>
                    <a:pt x="256527" y="173674"/>
                  </a:lnTo>
                  <a:lnTo>
                    <a:pt x="62771" y="173674"/>
                  </a:lnTo>
                  <a:lnTo>
                    <a:pt x="62771" y="0"/>
                  </a:lnTo>
                  <a:cubicBezTo>
                    <a:pt x="-4541" y="74378"/>
                    <a:pt x="-20533" y="170698"/>
                    <a:pt x="28557" y="219788"/>
                  </a:cubicBezTo>
                  <a:cubicBezTo>
                    <a:pt x="79878" y="271109"/>
                    <a:pt x="182892" y="251399"/>
                    <a:pt x="258386" y="175533"/>
                  </a:cubicBezTo>
                </a:path>
              </a:pathLst>
            </a:custGeom>
            <a:grpFill/>
            <a:ln w="37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dirty="0"/>
            </a:p>
          </p:txBody>
        </p:sp>
      </p:grpSp>
    </p:spTree>
    <p:extLst>
      <p:ext uri="{BB962C8B-B14F-4D97-AF65-F5344CB8AC3E}">
        <p14:creationId xmlns:p14="http://schemas.microsoft.com/office/powerpoint/2010/main" val="2252103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+ fakta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D398A54-6F5F-41EC-A86A-095197A9C01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1400"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0000" y="358962"/>
            <a:ext cx="4359600" cy="1425960"/>
          </a:xfrm>
          <a:solidFill>
            <a:srgbClr val="F9F9F9"/>
          </a:solidFill>
        </p:spPr>
        <p:txBody>
          <a:bodyPr lIns="180000" tIns="180000" rIns="180000" bIns="180000" anchor="t"/>
          <a:lstStyle>
            <a:lvl1pPr algn="l">
              <a:defRPr sz="2200"/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15" name="Subtitle 14">
            <a:extLst>
              <a:ext uri="{FF2B5EF4-FFF2-40B4-BE49-F238E27FC236}">
                <a16:creationId xmlns:a16="http://schemas.microsoft.com/office/drawing/2014/main" id="{DA485245-55F7-4E1F-8A58-5D0A5D7926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0001" y="1770786"/>
            <a:ext cx="4359600" cy="1661325"/>
          </a:xfrm>
          <a:custGeom>
            <a:avLst/>
            <a:gdLst>
              <a:gd name="connsiteX0" fmla="*/ 0 w 4360447"/>
              <a:gd name="connsiteY0" fmla="*/ 0 h 1661325"/>
              <a:gd name="connsiteX1" fmla="*/ 4358612 w 4360447"/>
              <a:gd name="connsiteY1" fmla="*/ 0 h 1661325"/>
              <a:gd name="connsiteX2" fmla="*/ 4360447 w 4360447"/>
              <a:gd name="connsiteY2" fmla="*/ 878658 h 1661325"/>
              <a:gd name="connsiteX3" fmla="*/ 4360447 w 4360447"/>
              <a:gd name="connsiteY3" fmla="*/ 1435439 h 1661325"/>
              <a:gd name="connsiteX4" fmla="*/ 19 w 4360447"/>
              <a:gd name="connsiteY4" fmla="*/ 1661325 h 1661325"/>
              <a:gd name="connsiteX5" fmla="*/ 0 w 4360447"/>
              <a:gd name="connsiteY5" fmla="*/ 1661325 h 1661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60447" h="1661325">
                <a:moveTo>
                  <a:pt x="0" y="0"/>
                </a:moveTo>
                <a:lnTo>
                  <a:pt x="4358612" y="0"/>
                </a:lnTo>
                <a:lnTo>
                  <a:pt x="4360447" y="878658"/>
                </a:lnTo>
                <a:lnTo>
                  <a:pt x="4360447" y="1435439"/>
                </a:lnTo>
                <a:lnTo>
                  <a:pt x="19" y="1661325"/>
                </a:lnTo>
                <a:lnTo>
                  <a:pt x="0" y="1661325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180000" tIns="180000" rIns="180000" bIns="18000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/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da-DK" dirty="0"/>
              <a:t>Klik for at tilføje tekst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F3B1B9C2-971A-45C6-9CFC-684BC51A6AF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138494" y="358775"/>
            <a:ext cx="331193" cy="33127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0BA0EF-AEDA-4051-9EA3-383528D91F0B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7F3D9A31-73B8-4AB2-A2BE-A959E2D0BDEC}" type="datetime2">
              <a:rPr lang="da-DK" smtClean="0"/>
              <a:pPr/>
              <a:t>17. oktober 2022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865618-B833-4F46-8A89-D02F74ABB082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B5EC47-FC5F-4723-88A1-8C9BA239CCD4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322092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i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E1E5F53-8FFE-46B4-AF41-E80143290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D05DB-49AD-4884-A571-EF52AAF0D34D}" type="datetime2">
              <a:rPr lang="da-DK" smtClean="0"/>
              <a:t>17. oktober 2022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F1EA393-E2B1-4B66-9017-983E786A1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003DF23-4636-4FE6-88BB-890F3BD52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Rektangel 7">
            <a:extLst>
              <a:ext uri="{FF2B5EF4-FFF2-40B4-BE49-F238E27FC236}">
                <a16:creationId xmlns:a16="http://schemas.microsoft.com/office/drawing/2014/main" id="{A605D1FF-0D8A-4717-B31D-59088FA85D16}"/>
              </a:ext>
            </a:extLst>
          </p:cNvPr>
          <p:cNvSpPr/>
          <p:nvPr userDrawn="1"/>
        </p:nvSpPr>
        <p:spPr>
          <a:xfrm>
            <a:off x="1451265" y="2303059"/>
            <a:ext cx="2912533" cy="1638300"/>
          </a:xfrm>
          <a:prstGeom prst="rect">
            <a:avLst/>
          </a:prstGeom>
          <a:solidFill>
            <a:srgbClr val="F1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0" name="Rektangel 8">
            <a:extLst>
              <a:ext uri="{FF2B5EF4-FFF2-40B4-BE49-F238E27FC236}">
                <a16:creationId xmlns:a16="http://schemas.microsoft.com/office/drawing/2014/main" id="{B8968898-0C98-4257-B664-3EA7439427FA}"/>
              </a:ext>
            </a:extLst>
          </p:cNvPr>
          <p:cNvSpPr/>
          <p:nvPr userDrawn="1"/>
        </p:nvSpPr>
        <p:spPr>
          <a:xfrm>
            <a:off x="1457777" y="4214038"/>
            <a:ext cx="2912533" cy="1638300"/>
          </a:xfrm>
          <a:prstGeom prst="rect">
            <a:avLst/>
          </a:prstGeom>
          <a:solidFill>
            <a:srgbClr val="F1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1" name="Rektangel 9">
            <a:extLst>
              <a:ext uri="{FF2B5EF4-FFF2-40B4-BE49-F238E27FC236}">
                <a16:creationId xmlns:a16="http://schemas.microsoft.com/office/drawing/2014/main" id="{8869134B-D129-48A7-BB10-100E39DA7584}"/>
              </a:ext>
            </a:extLst>
          </p:cNvPr>
          <p:cNvSpPr/>
          <p:nvPr userDrawn="1"/>
        </p:nvSpPr>
        <p:spPr>
          <a:xfrm>
            <a:off x="4642990" y="2303059"/>
            <a:ext cx="2912533" cy="1638300"/>
          </a:xfrm>
          <a:prstGeom prst="rect">
            <a:avLst/>
          </a:prstGeom>
          <a:solidFill>
            <a:srgbClr val="F1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2" name="Rektangel 10">
            <a:extLst>
              <a:ext uri="{FF2B5EF4-FFF2-40B4-BE49-F238E27FC236}">
                <a16:creationId xmlns:a16="http://schemas.microsoft.com/office/drawing/2014/main" id="{00D871E1-88C7-4819-8711-A681D4E650CA}"/>
              </a:ext>
            </a:extLst>
          </p:cNvPr>
          <p:cNvSpPr/>
          <p:nvPr userDrawn="1"/>
        </p:nvSpPr>
        <p:spPr>
          <a:xfrm>
            <a:off x="4642990" y="4214038"/>
            <a:ext cx="2912533" cy="1638300"/>
          </a:xfrm>
          <a:prstGeom prst="rect">
            <a:avLst/>
          </a:prstGeom>
          <a:solidFill>
            <a:srgbClr val="F1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3" name="Rektangel 11">
            <a:extLst>
              <a:ext uri="{FF2B5EF4-FFF2-40B4-BE49-F238E27FC236}">
                <a16:creationId xmlns:a16="http://schemas.microsoft.com/office/drawing/2014/main" id="{42A03C99-EE0A-4F1A-A78E-7898D8D16A35}"/>
              </a:ext>
            </a:extLst>
          </p:cNvPr>
          <p:cNvSpPr/>
          <p:nvPr userDrawn="1"/>
        </p:nvSpPr>
        <p:spPr>
          <a:xfrm>
            <a:off x="7828202" y="2303059"/>
            <a:ext cx="2912533" cy="1638300"/>
          </a:xfrm>
          <a:prstGeom prst="rect">
            <a:avLst/>
          </a:prstGeom>
          <a:solidFill>
            <a:srgbClr val="F1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4" name="Rektangel 12">
            <a:extLst>
              <a:ext uri="{FF2B5EF4-FFF2-40B4-BE49-F238E27FC236}">
                <a16:creationId xmlns:a16="http://schemas.microsoft.com/office/drawing/2014/main" id="{13984F25-F740-401A-A6EC-EE72352EB6F1}"/>
              </a:ext>
            </a:extLst>
          </p:cNvPr>
          <p:cNvSpPr/>
          <p:nvPr userDrawn="1"/>
        </p:nvSpPr>
        <p:spPr>
          <a:xfrm>
            <a:off x="7828202" y="4214038"/>
            <a:ext cx="2912533" cy="1638300"/>
          </a:xfrm>
          <a:prstGeom prst="rect">
            <a:avLst/>
          </a:prstGeom>
          <a:solidFill>
            <a:srgbClr val="F1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43A5C65-1290-418F-A62D-6151CDAFE7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781" y="2722159"/>
            <a:ext cx="1333500" cy="8001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C41BF86-3F28-40BA-81AC-1F1C94A155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98" y="4782350"/>
            <a:ext cx="1778091" cy="50167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99DD8B2-8611-49F5-8C13-9989CA3FD1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044" y="4875815"/>
            <a:ext cx="2112849" cy="314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895A42-1C06-4FB0-8C7C-1A6702990A7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423" y="2776116"/>
            <a:ext cx="1778091" cy="692186"/>
          </a:xfrm>
          <a:prstGeom prst="rect">
            <a:avLst/>
          </a:prstGeom>
        </p:spPr>
      </p:pic>
      <p:pic>
        <p:nvPicPr>
          <p:cNvPr id="28" name="Billede 14" descr="Et billede, der indeholder tekst, clipart&#10;&#10;Automatisk genereret beskrivelse">
            <a:extLst>
              <a:ext uri="{FF2B5EF4-FFF2-40B4-BE49-F238E27FC236}">
                <a16:creationId xmlns:a16="http://schemas.microsoft.com/office/drawing/2014/main" id="{01A52528-DD84-476E-A49A-0213F8F58AB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206206" y="2927350"/>
            <a:ext cx="1778000" cy="515620"/>
          </a:xfrm>
          <a:prstGeom prst="rect">
            <a:avLst/>
          </a:prstGeom>
        </p:spPr>
      </p:pic>
      <p:pic>
        <p:nvPicPr>
          <p:cNvPr id="29" name="Billede 16">
            <a:extLst>
              <a:ext uri="{FF2B5EF4-FFF2-40B4-BE49-F238E27FC236}">
                <a16:creationId xmlns:a16="http://schemas.microsoft.com/office/drawing/2014/main" id="{EEE2F514-2C9D-4F0C-A640-AFEC5FD88F5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037728" y="4884574"/>
            <a:ext cx="2123056" cy="2972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49FD07-8435-48EF-8536-76289C68F1BA}"/>
              </a:ext>
            </a:extLst>
          </p:cNvPr>
          <p:cNvSpPr txBox="1"/>
          <p:nvPr userDrawn="1"/>
        </p:nvSpPr>
        <p:spPr>
          <a:xfrm>
            <a:off x="719138" y="775913"/>
            <a:ext cx="372497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da-DK" sz="3200" b="1" kern="1200" dirty="0">
                <a:solidFill>
                  <a:srgbClr val="2F3C22"/>
                </a:solidFill>
                <a:latin typeface="+mj-lt"/>
                <a:ea typeface="+mj-ea"/>
                <a:cs typeface="+mj-cs"/>
              </a:rPr>
              <a:t>Besøg også…</a:t>
            </a:r>
          </a:p>
        </p:txBody>
      </p:sp>
    </p:spTree>
    <p:extLst>
      <p:ext uri="{BB962C8B-B14F-4D97-AF65-F5344CB8AC3E}">
        <p14:creationId xmlns:p14="http://schemas.microsoft.com/office/powerpoint/2010/main" val="18165179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16">
            <a:extLst>
              <a:ext uri="{FF2B5EF4-FFF2-40B4-BE49-F238E27FC236}">
                <a16:creationId xmlns:a16="http://schemas.microsoft.com/office/drawing/2014/main" id="{250730D4-CAE8-4076-A17E-A65F65DF384D}"/>
              </a:ext>
            </a:extLst>
          </p:cNvPr>
          <p:cNvSpPr/>
          <p:nvPr userDrawn="1"/>
        </p:nvSpPr>
        <p:spPr bwMode="ltGray">
          <a:xfrm>
            <a:off x="6096000" y="-1"/>
            <a:ext cx="6096000" cy="6858001"/>
          </a:xfrm>
          <a:prstGeom prst="rect">
            <a:avLst/>
          </a:prstGeom>
          <a:solidFill>
            <a:srgbClr val="2D4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64" name="Grafik 18">
            <a:extLst>
              <a:ext uri="{FF2B5EF4-FFF2-40B4-BE49-F238E27FC236}">
                <a16:creationId xmlns:a16="http://schemas.microsoft.com/office/drawing/2014/main" id="{902C2D1F-D61D-4137-AE3C-BA4108C05707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alphaModFix/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1728" b="52197"/>
          <a:stretch/>
        </p:blipFill>
        <p:spPr>
          <a:xfrm rot="10800000">
            <a:off x="9494544" y="0"/>
            <a:ext cx="2697456" cy="1820844"/>
          </a:xfrm>
          <a:prstGeom prst="rect">
            <a:avLst/>
          </a:prstGeom>
        </p:spPr>
      </p:pic>
      <p:pic>
        <p:nvPicPr>
          <p:cNvPr id="65" name="Grafik 17">
            <a:extLst>
              <a:ext uri="{FF2B5EF4-FFF2-40B4-BE49-F238E27FC236}">
                <a16:creationId xmlns:a16="http://schemas.microsoft.com/office/drawing/2014/main" id="{94236919-6D31-481F-A9D5-2FE90BBACB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/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28987" b="26028"/>
          <a:stretch/>
        </p:blipFill>
        <p:spPr>
          <a:xfrm>
            <a:off x="6094411" y="2485377"/>
            <a:ext cx="3797905" cy="4372623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A798F6FC-16E8-4D66-BB64-1C64B9F2AA39}"/>
              </a:ext>
            </a:extLst>
          </p:cNvPr>
          <p:cNvSpPr txBox="1"/>
          <p:nvPr userDrawn="1"/>
        </p:nvSpPr>
        <p:spPr>
          <a:xfrm>
            <a:off x="6858000" y="4816575"/>
            <a:ext cx="224640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1200" dirty="0">
                <a:solidFill>
                  <a:schemeClr val="bg1"/>
                </a:solidFill>
              </a:rPr>
              <a:t>Landsbyggefonden</a:t>
            </a:r>
          </a:p>
          <a:p>
            <a:pPr algn="l"/>
            <a:r>
              <a:rPr lang="da-DK" sz="1200" dirty="0">
                <a:solidFill>
                  <a:schemeClr val="bg1"/>
                </a:solidFill>
              </a:rPr>
              <a:t>Studiestræde 50</a:t>
            </a:r>
          </a:p>
          <a:p>
            <a:pPr algn="l"/>
            <a:r>
              <a:rPr lang="da-DK" sz="1200" dirty="0">
                <a:solidFill>
                  <a:schemeClr val="bg1"/>
                </a:solidFill>
              </a:rPr>
              <a:t>1554 København V</a:t>
            </a:r>
          </a:p>
          <a:p>
            <a:pPr algn="l"/>
            <a:endParaRPr lang="da-DK" sz="1200" dirty="0">
              <a:solidFill>
                <a:schemeClr val="bg1"/>
              </a:solidFill>
            </a:endParaRPr>
          </a:p>
          <a:p>
            <a:pPr algn="l"/>
            <a:endParaRPr lang="da-DK" sz="1200" dirty="0">
              <a:solidFill>
                <a:schemeClr val="bg1"/>
              </a:solidFill>
            </a:endParaRPr>
          </a:p>
          <a:p>
            <a:pPr algn="l"/>
            <a:r>
              <a:rPr lang="da-DK" sz="1200" dirty="0">
                <a:solidFill>
                  <a:schemeClr val="bg1"/>
                </a:solidFill>
              </a:rPr>
              <a:t>Telefon 33 76 20 00</a:t>
            </a:r>
          </a:p>
          <a:p>
            <a:pPr algn="l"/>
            <a:r>
              <a:rPr lang="da-DK" sz="1200" dirty="0">
                <a:solidFill>
                  <a:schemeClr val="bg1"/>
                </a:solidFill>
              </a:rPr>
              <a:t>www.lbf.dk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E1E5F53-8FFE-46B4-AF41-E80143290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D05DB-49AD-4884-A571-EF52AAF0D34D}" type="datetime2">
              <a:rPr lang="da-DK" smtClean="0"/>
              <a:t>17. oktober 2022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F1EA393-E2B1-4B66-9017-983E786A1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003DF23-4636-4FE6-88BB-890F3BD52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DCBCB9-EF2E-470C-9EE7-EF220DB361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4575600" cy="1078638"/>
          </a:xfrm>
        </p:spPr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29EEE7E-CAE4-4660-9C9F-B422FB7DF7C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0000" y="2257200"/>
            <a:ext cx="1080000" cy="1080000"/>
          </a:xfrm>
          <a:solidFill>
            <a:schemeClr val="bg1">
              <a:lumMod val="95000"/>
            </a:schemeClr>
          </a:solidFill>
        </p:spPr>
        <p:txBody>
          <a:bodyPr lIns="72000" tIns="72000" rIns="72000"/>
          <a:lstStyle>
            <a:lvl1pPr marL="0" indent="0" algn="ctr">
              <a:buNone/>
              <a:defRPr sz="1000"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63AAC9F-5DED-4103-82DD-5657793915D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0000" y="3639600"/>
            <a:ext cx="1080000" cy="1080000"/>
          </a:xfrm>
          <a:solidFill>
            <a:schemeClr val="bg1">
              <a:lumMod val="95000"/>
            </a:schemeClr>
          </a:solidFill>
        </p:spPr>
        <p:txBody>
          <a:bodyPr lIns="72000" tIns="72000" rIns="72000"/>
          <a:lstStyle>
            <a:lvl1pPr marL="0" indent="0" algn="ctr">
              <a:buNone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2A6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ikonet for at tilføje et billede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DE8A4D7-D3FF-4377-A1E8-1DA94841041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0000" y="5022000"/>
            <a:ext cx="1080000" cy="1080000"/>
          </a:xfrm>
          <a:solidFill>
            <a:schemeClr val="bg1">
              <a:lumMod val="95000"/>
            </a:schemeClr>
          </a:solidFill>
        </p:spPr>
        <p:txBody>
          <a:bodyPr lIns="72000" tIns="72000" rIns="72000"/>
          <a:lstStyle>
            <a:lvl1pPr marL="0" indent="0" algn="ctr">
              <a:buNone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2A6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ikonet for at tilføje et billede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1012740-771B-4431-85F0-80D1143DF7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62000" y="2257200"/>
            <a:ext cx="3369600" cy="205200"/>
          </a:xfrm>
        </p:spPr>
        <p:txBody>
          <a:bodyPr/>
          <a:lstStyle>
            <a:lvl1pPr marL="0" indent="0">
              <a:buNone/>
              <a:defRPr sz="1200" b="1">
                <a:latin typeface="+mj-lt"/>
              </a:defRPr>
            </a:lvl1pPr>
            <a:lvl2pPr marL="180000" indent="0">
              <a:buNone/>
              <a:defRPr sz="1200"/>
            </a:lvl2pPr>
            <a:lvl3pPr marL="360000" indent="0">
              <a:buNone/>
              <a:defRPr sz="1200"/>
            </a:lvl3pPr>
            <a:lvl4pPr marL="504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a-DK" dirty="0"/>
              <a:t>Navn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7CFB088-1F96-43E6-A2F7-B1E84486C1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62000" y="2462400"/>
            <a:ext cx="3369600" cy="205200"/>
          </a:xfrm>
        </p:spPr>
        <p:txBody>
          <a:bodyPr/>
          <a:lstStyle>
            <a:lvl1pPr marL="0" indent="0">
              <a:buNone/>
              <a:defRPr sz="1200"/>
            </a:lvl1pPr>
            <a:lvl2pPr marL="180000" indent="0">
              <a:buNone/>
              <a:defRPr sz="1200"/>
            </a:lvl2pPr>
            <a:lvl3pPr marL="360000" indent="0">
              <a:buNone/>
              <a:defRPr sz="1200"/>
            </a:lvl3pPr>
            <a:lvl4pPr marL="504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a-DK" dirty="0"/>
              <a:t>Titel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2C11EB0-59A8-4800-ADFB-3027A70F29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62000" y="2925575"/>
            <a:ext cx="3369600" cy="205200"/>
          </a:xfrm>
        </p:spPr>
        <p:txBody>
          <a:bodyPr/>
          <a:lstStyle>
            <a:lvl1pPr marL="0" indent="0">
              <a:buNone/>
              <a:defRPr sz="1200"/>
            </a:lvl1pPr>
            <a:lvl2pPr marL="180000" indent="0">
              <a:buNone/>
              <a:defRPr sz="1200"/>
            </a:lvl2pPr>
            <a:lvl3pPr marL="360000" indent="0">
              <a:buNone/>
              <a:defRPr sz="1200"/>
            </a:lvl3pPr>
            <a:lvl4pPr marL="504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a-DK" dirty="0"/>
              <a:t>Tlf.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1B32932-6F1E-40E3-BA82-307E892056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62000" y="3132000"/>
            <a:ext cx="3369600" cy="205200"/>
          </a:xfrm>
        </p:spPr>
        <p:txBody>
          <a:bodyPr/>
          <a:lstStyle>
            <a:lvl1pPr marL="0" indent="0">
              <a:buNone/>
              <a:defRPr sz="1200"/>
            </a:lvl1pPr>
            <a:lvl2pPr marL="180000" indent="0">
              <a:buNone/>
              <a:defRPr sz="1200"/>
            </a:lvl2pPr>
            <a:lvl3pPr marL="360000" indent="0">
              <a:buNone/>
              <a:defRPr sz="1200"/>
            </a:lvl3pPr>
            <a:lvl4pPr marL="504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a-DK" dirty="0"/>
              <a:t>Email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72E1413-BE1B-4949-ABDC-40B71E308DA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62000" y="3639600"/>
            <a:ext cx="3369600" cy="205200"/>
          </a:xfrm>
        </p:spPr>
        <p:txBody>
          <a:bodyPr/>
          <a:lstStyle>
            <a:lvl1pPr marL="0" indent="0">
              <a:buNone/>
              <a:defRPr sz="1200" b="1">
                <a:latin typeface="+mj-lt"/>
              </a:defRPr>
            </a:lvl1pPr>
            <a:lvl2pPr marL="180000" indent="0">
              <a:buNone/>
              <a:defRPr sz="1200"/>
            </a:lvl2pPr>
            <a:lvl3pPr marL="360000" indent="0">
              <a:buNone/>
              <a:defRPr sz="1200"/>
            </a:lvl3pPr>
            <a:lvl4pPr marL="504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a-DK" dirty="0"/>
              <a:t>Navn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5C468305-BD81-40FD-9D6A-53B9E8FC9EA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62000" y="3846500"/>
            <a:ext cx="3369600" cy="205200"/>
          </a:xfrm>
        </p:spPr>
        <p:txBody>
          <a:bodyPr/>
          <a:lstStyle>
            <a:lvl1pPr marL="0" indent="0">
              <a:buNone/>
              <a:defRPr sz="1200"/>
            </a:lvl1pPr>
            <a:lvl2pPr marL="180000" indent="0">
              <a:buNone/>
              <a:defRPr sz="1200"/>
            </a:lvl2pPr>
            <a:lvl3pPr marL="360000" indent="0">
              <a:buNone/>
              <a:defRPr sz="1200"/>
            </a:lvl3pPr>
            <a:lvl4pPr marL="504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a-DK" dirty="0"/>
              <a:t>Titel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840C57D4-D5E5-4037-8C0A-68888BB8347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62000" y="4304950"/>
            <a:ext cx="3369600" cy="205200"/>
          </a:xfrm>
        </p:spPr>
        <p:txBody>
          <a:bodyPr/>
          <a:lstStyle>
            <a:lvl1pPr marL="0" indent="0">
              <a:buNone/>
              <a:defRPr sz="1200"/>
            </a:lvl1pPr>
            <a:lvl2pPr marL="180000" indent="0">
              <a:buNone/>
              <a:defRPr sz="1200"/>
            </a:lvl2pPr>
            <a:lvl3pPr marL="360000" indent="0">
              <a:buNone/>
              <a:defRPr sz="1200"/>
            </a:lvl3pPr>
            <a:lvl4pPr marL="504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a-DK" dirty="0"/>
              <a:t>Tlf.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8A3B044F-B09F-4A15-B9CC-E4B92461BC6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62000" y="4514400"/>
            <a:ext cx="3369600" cy="205200"/>
          </a:xfrm>
        </p:spPr>
        <p:txBody>
          <a:bodyPr/>
          <a:lstStyle>
            <a:lvl1pPr marL="0" indent="0">
              <a:buNone/>
              <a:defRPr sz="1200"/>
            </a:lvl1pPr>
            <a:lvl2pPr marL="180000" indent="0">
              <a:buNone/>
              <a:defRPr sz="1200"/>
            </a:lvl2pPr>
            <a:lvl3pPr marL="360000" indent="0">
              <a:buNone/>
              <a:defRPr sz="1200"/>
            </a:lvl3pPr>
            <a:lvl4pPr marL="504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a-DK" dirty="0"/>
              <a:t>Email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861CCA41-8526-4960-8264-298B60D2271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62000" y="5022000"/>
            <a:ext cx="3369600" cy="205200"/>
          </a:xfrm>
        </p:spPr>
        <p:txBody>
          <a:bodyPr/>
          <a:lstStyle>
            <a:lvl1pPr marL="0" indent="0">
              <a:buNone/>
              <a:defRPr sz="1200" b="1">
                <a:latin typeface="+mj-lt"/>
              </a:defRPr>
            </a:lvl1pPr>
            <a:lvl2pPr marL="180000" indent="0">
              <a:buNone/>
              <a:defRPr sz="1200"/>
            </a:lvl2pPr>
            <a:lvl3pPr marL="360000" indent="0">
              <a:buNone/>
              <a:defRPr sz="1200"/>
            </a:lvl3pPr>
            <a:lvl4pPr marL="504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a-DK" dirty="0"/>
              <a:t>Navn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4BA908EC-28A2-41D0-AE93-54A5A3B628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962000" y="5229000"/>
            <a:ext cx="3369600" cy="205200"/>
          </a:xfrm>
        </p:spPr>
        <p:txBody>
          <a:bodyPr/>
          <a:lstStyle>
            <a:lvl1pPr marL="0" indent="0">
              <a:buNone/>
              <a:defRPr sz="1200"/>
            </a:lvl1pPr>
            <a:lvl2pPr marL="180000" indent="0">
              <a:buNone/>
              <a:defRPr sz="1200"/>
            </a:lvl2pPr>
            <a:lvl3pPr marL="360000" indent="0">
              <a:buNone/>
              <a:defRPr sz="1200"/>
            </a:lvl3pPr>
            <a:lvl4pPr marL="504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a-DK" dirty="0"/>
              <a:t>Titel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840973D5-005A-47F0-9B6D-17E33D2DC5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62000" y="5689800"/>
            <a:ext cx="3369600" cy="205200"/>
          </a:xfrm>
        </p:spPr>
        <p:txBody>
          <a:bodyPr/>
          <a:lstStyle>
            <a:lvl1pPr marL="0" indent="0">
              <a:buNone/>
              <a:defRPr sz="1200"/>
            </a:lvl1pPr>
            <a:lvl2pPr marL="180000" indent="0">
              <a:buNone/>
              <a:defRPr sz="1200"/>
            </a:lvl2pPr>
            <a:lvl3pPr marL="360000" indent="0">
              <a:buNone/>
              <a:defRPr sz="1200"/>
            </a:lvl3pPr>
            <a:lvl4pPr marL="504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a-DK" dirty="0"/>
              <a:t>Tlf.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09E34B20-CDB8-4A4B-A88D-CBACCD661F1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62000" y="5896800"/>
            <a:ext cx="3369600" cy="205200"/>
          </a:xfrm>
        </p:spPr>
        <p:txBody>
          <a:bodyPr/>
          <a:lstStyle>
            <a:lvl1pPr marL="0" indent="0">
              <a:buNone/>
              <a:defRPr sz="1200"/>
            </a:lvl1pPr>
            <a:lvl2pPr marL="180000" indent="0">
              <a:buNone/>
              <a:defRPr sz="1200"/>
            </a:lvl2pPr>
            <a:lvl3pPr marL="360000" indent="0">
              <a:buNone/>
              <a:defRPr sz="1200"/>
            </a:lvl3pPr>
            <a:lvl4pPr marL="504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a-DK" dirty="0"/>
              <a:t>Email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7186693-EF55-4B60-B1F0-56D4BB32FD90}"/>
              </a:ext>
            </a:extLst>
          </p:cNvPr>
          <p:cNvGrpSpPr/>
          <p:nvPr userDrawn="1"/>
        </p:nvGrpSpPr>
        <p:grpSpPr>
          <a:xfrm>
            <a:off x="6858000" y="4125600"/>
            <a:ext cx="2476800" cy="327600"/>
            <a:chOff x="2924376" y="3005294"/>
            <a:chExt cx="6344400" cy="848312"/>
          </a:xfrm>
        </p:grpSpPr>
        <p:grpSp>
          <p:nvGrpSpPr>
            <p:cNvPr id="43" name="Graphic 5">
              <a:extLst>
                <a:ext uri="{FF2B5EF4-FFF2-40B4-BE49-F238E27FC236}">
                  <a16:creationId xmlns:a16="http://schemas.microsoft.com/office/drawing/2014/main" id="{82139DFB-746F-4F0D-B827-1CEDA30AA27A}"/>
                </a:ext>
              </a:extLst>
            </p:cNvPr>
            <p:cNvGrpSpPr/>
            <p:nvPr/>
          </p:nvGrpSpPr>
          <p:grpSpPr>
            <a:xfrm>
              <a:off x="4126229" y="3282314"/>
              <a:ext cx="5142547" cy="304799"/>
              <a:chOff x="4126229" y="3282314"/>
              <a:chExt cx="5142547" cy="304799"/>
            </a:xfrm>
            <a:solidFill>
              <a:schemeClr val="bg1"/>
            </a:solidFill>
          </p:grpSpPr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BF7ADAC4-718F-4D72-B39B-78E526BC4899}"/>
                  </a:ext>
                </a:extLst>
              </p:cNvPr>
              <p:cNvSpPr/>
              <p:nvPr/>
            </p:nvSpPr>
            <p:spPr>
              <a:xfrm>
                <a:off x="4126229" y="3288981"/>
                <a:ext cx="187642" cy="291465"/>
              </a:xfrm>
              <a:custGeom>
                <a:avLst/>
                <a:gdLst>
                  <a:gd name="connsiteX0" fmla="*/ 0 w 187642"/>
                  <a:gd name="connsiteY0" fmla="*/ 291465 h 291465"/>
                  <a:gd name="connsiteX1" fmla="*/ 0 w 187642"/>
                  <a:gd name="connsiteY1" fmla="*/ 0 h 291465"/>
                  <a:gd name="connsiteX2" fmla="*/ 61913 w 187642"/>
                  <a:gd name="connsiteY2" fmla="*/ 0 h 291465"/>
                  <a:gd name="connsiteX3" fmla="*/ 61913 w 187642"/>
                  <a:gd name="connsiteY3" fmla="*/ 244793 h 291465"/>
                  <a:gd name="connsiteX4" fmla="*/ 187642 w 187642"/>
                  <a:gd name="connsiteY4" fmla="*/ 244793 h 291465"/>
                  <a:gd name="connsiteX5" fmla="*/ 187642 w 187642"/>
                  <a:gd name="connsiteY5" fmla="*/ 291465 h 29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7642" h="291465">
                    <a:moveTo>
                      <a:pt x="0" y="291465"/>
                    </a:moveTo>
                    <a:lnTo>
                      <a:pt x="0" y="0"/>
                    </a:lnTo>
                    <a:lnTo>
                      <a:pt x="61913" y="0"/>
                    </a:lnTo>
                    <a:lnTo>
                      <a:pt x="61913" y="244793"/>
                    </a:lnTo>
                    <a:lnTo>
                      <a:pt x="187642" y="244793"/>
                    </a:lnTo>
                    <a:lnTo>
                      <a:pt x="187642" y="29146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1E14E160-6A17-4C00-B965-0CA963A4A2AA}"/>
                  </a:ext>
                </a:extLst>
              </p:cNvPr>
              <p:cNvSpPr/>
              <p:nvPr/>
            </p:nvSpPr>
            <p:spPr>
              <a:xfrm>
                <a:off x="4374832" y="3288029"/>
                <a:ext cx="294322" cy="292417"/>
              </a:xfrm>
              <a:custGeom>
                <a:avLst/>
                <a:gdLst>
                  <a:gd name="connsiteX0" fmla="*/ 227647 w 294322"/>
                  <a:gd name="connsiteY0" fmla="*/ 292418 h 292417"/>
                  <a:gd name="connsiteX1" fmla="*/ 204788 w 294322"/>
                  <a:gd name="connsiteY1" fmla="*/ 225743 h 292417"/>
                  <a:gd name="connsiteX2" fmla="*/ 86677 w 294322"/>
                  <a:gd name="connsiteY2" fmla="*/ 225743 h 292417"/>
                  <a:gd name="connsiteX3" fmla="*/ 64770 w 294322"/>
                  <a:gd name="connsiteY3" fmla="*/ 292418 h 292417"/>
                  <a:gd name="connsiteX4" fmla="*/ 0 w 294322"/>
                  <a:gd name="connsiteY4" fmla="*/ 292418 h 292417"/>
                  <a:gd name="connsiteX5" fmla="*/ 108585 w 294322"/>
                  <a:gd name="connsiteY5" fmla="*/ 0 h 292417"/>
                  <a:gd name="connsiteX6" fmla="*/ 189547 w 294322"/>
                  <a:gd name="connsiteY6" fmla="*/ 0 h 292417"/>
                  <a:gd name="connsiteX7" fmla="*/ 294322 w 294322"/>
                  <a:gd name="connsiteY7" fmla="*/ 292418 h 292417"/>
                  <a:gd name="connsiteX8" fmla="*/ 227647 w 294322"/>
                  <a:gd name="connsiteY8" fmla="*/ 292418 h 292417"/>
                  <a:gd name="connsiteX9" fmla="*/ 149542 w 294322"/>
                  <a:gd name="connsiteY9" fmla="*/ 50482 h 292417"/>
                  <a:gd name="connsiteX10" fmla="*/ 141922 w 294322"/>
                  <a:gd name="connsiteY10" fmla="*/ 50482 h 292417"/>
                  <a:gd name="connsiteX11" fmla="*/ 100013 w 294322"/>
                  <a:gd name="connsiteY11" fmla="*/ 183833 h 292417"/>
                  <a:gd name="connsiteX12" fmla="*/ 190500 w 294322"/>
                  <a:gd name="connsiteY12" fmla="*/ 183833 h 292417"/>
                  <a:gd name="connsiteX13" fmla="*/ 149542 w 294322"/>
                  <a:gd name="connsiteY13" fmla="*/ 50482 h 292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4322" h="292417">
                    <a:moveTo>
                      <a:pt x="227647" y="292418"/>
                    </a:moveTo>
                    <a:lnTo>
                      <a:pt x="204788" y="225743"/>
                    </a:lnTo>
                    <a:lnTo>
                      <a:pt x="86677" y="225743"/>
                    </a:lnTo>
                    <a:lnTo>
                      <a:pt x="64770" y="292418"/>
                    </a:lnTo>
                    <a:lnTo>
                      <a:pt x="0" y="292418"/>
                    </a:lnTo>
                    <a:lnTo>
                      <a:pt x="108585" y="0"/>
                    </a:lnTo>
                    <a:lnTo>
                      <a:pt x="189547" y="0"/>
                    </a:lnTo>
                    <a:lnTo>
                      <a:pt x="294322" y="292418"/>
                    </a:lnTo>
                    <a:lnTo>
                      <a:pt x="227647" y="292418"/>
                    </a:lnTo>
                    <a:close/>
                    <a:moveTo>
                      <a:pt x="149542" y="50482"/>
                    </a:moveTo>
                    <a:lnTo>
                      <a:pt x="141922" y="50482"/>
                    </a:lnTo>
                    <a:lnTo>
                      <a:pt x="100013" y="183833"/>
                    </a:lnTo>
                    <a:lnTo>
                      <a:pt x="190500" y="183833"/>
                    </a:lnTo>
                    <a:lnTo>
                      <a:pt x="149542" y="5048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2825D1CD-58B7-40CB-A548-AB4C2A367469}"/>
                  </a:ext>
                </a:extLst>
              </p:cNvPr>
              <p:cNvSpPr/>
              <p:nvPr/>
            </p:nvSpPr>
            <p:spPr>
              <a:xfrm>
                <a:off x="4743450" y="3288981"/>
                <a:ext cx="255270" cy="291465"/>
              </a:xfrm>
              <a:custGeom>
                <a:avLst/>
                <a:gdLst>
                  <a:gd name="connsiteX0" fmla="*/ 56197 w 255270"/>
                  <a:gd name="connsiteY0" fmla="*/ 65723 h 291465"/>
                  <a:gd name="connsiteX1" fmla="*/ 50483 w 255270"/>
                  <a:gd name="connsiteY1" fmla="*/ 65723 h 291465"/>
                  <a:gd name="connsiteX2" fmla="*/ 50483 w 255270"/>
                  <a:gd name="connsiteY2" fmla="*/ 291465 h 291465"/>
                  <a:gd name="connsiteX3" fmla="*/ 0 w 255270"/>
                  <a:gd name="connsiteY3" fmla="*/ 291465 h 291465"/>
                  <a:gd name="connsiteX4" fmla="*/ 0 w 255270"/>
                  <a:gd name="connsiteY4" fmla="*/ 0 h 291465"/>
                  <a:gd name="connsiteX5" fmla="*/ 81915 w 255270"/>
                  <a:gd name="connsiteY5" fmla="*/ 0 h 291465"/>
                  <a:gd name="connsiteX6" fmla="*/ 199072 w 255270"/>
                  <a:gd name="connsiteY6" fmla="*/ 223838 h 291465"/>
                  <a:gd name="connsiteX7" fmla="*/ 203835 w 255270"/>
                  <a:gd name="connsiteY7" fmla="*/ 223838 h 291465"/>
                  <a:gd name="connsiteX8" fmla="*/ 203835 w 255270"/>
                  <a:gd name="connsiteY8" fmla="*/ 0 h 291465"/>
                  <a:gd name="connsiteX9" fmla="*/ 255270 w 255270"/>
                  <a:gd name="connsiteY9" fmla="*/ 0 h 291465"/>
                  <a:gd name="connsiteX10" fmla="*/ 255270 w 255270"/>
                  <a:gd name="connsiteY10" fmla="*/ 291465 h 291465"/>
                  <a:gd name="connsiteX11" fmla="*/ 173355 w 255270"/>
                  <a:gd name="connsiteY11" fmla="*/ 291465 h 29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5270" h="291465">
                    <a:moveTo>
                      <a:pt x="56197" y="65723"/>
                    </a:moveTo>
                    <a:lnTo>
                      <a:pt x="50483" y="65723"/>
                    </a:lnTo>
                    <a:lnTo>
                      <a:pt x="50483" y="291465"/>
                    </a:lnTo>
                    <a:lnTo>
                      <a:pt x="0" y="291465"/>
                    </a:lnTo>
                    <a:lnTo>
                      <a:pt x="0" y="0"/>
                    </a:lnTo>
                    <a:lnTo>
                      <a:pt x="81915" y="0"/>
                    </a:lnTo>
                    <a:lnTo>
                      <a:pt x="199072" y="223838"/>
                    </a:lnTo>
                    <a:lnTo>
                      <a:pt x="203835" y="223838"/>
                    </a:lnTo>
                    <a:lnTo>
                      <a:pt x="203835" y="0"/>
                    </a:lnTo>
                    <a:lnTo>
                      <a:pt x="255270" y="0"/>
                    </a:lnTo>
                    <a:lnTo>
                      <a:pt x="255270" y="291465"/>
                    </a:lnTo>
                    <a:lnTo>
                      <a:pt x="173355" y="29146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E3F1332D-0682-49FE-82B3-6F3A4D05E5E5}"/>
                  </a:ext>
                </a:extLst>
              </p:cNvPr>
              <p:cNvSpPr/>
              <p:nvPr/>
            </p:nvSpPr>
            <p:spPr>
              <a:xfrm>
                <a:off x="5102542" y="3288938"/>
                <a:ext cx="256222" cy="291551"/>
              </a:xfrm>
              <a:custGeom>
                <a:avLst/>
                <a:gdLst>
                  <a:gd name="connsiteX0" fmla="*/ 91440 w 256222"/>
                  <a:gd name="connsiteY0" fmla="*/ 291508 h 291551"/>
                  <a:gd name="connsiteX1" fmla="*/ 0 w 256222"/>
                  <a:gd name="connsiteY1" fmla="*/ 291508 h 291551"/>
                  <a:gd name="connsiteX2" fmla="*/ 0 w 256222"/>
                  <a:gd name="connsiteY2" fmla="*/ 43 h 291551"/>
                  <a:gd name="connsiteX3" fmla="*/ 91440 w 256222"/>
                  <a:gd name="connsiteY3" fmla="*/ 43 h 291551"/>
                  <a:gd name="connsiteX4" fmla="*/ 256223 w 256222"/>
                  <a:gd name="connsiteY4" fmla="*/ 145776 h 291551"/>
                  <a:gd name="connsiteX5" fmla="*/ 91440 w 256222"/>
                  <a:gd name="connsiteY5" fmla="*/ 291508 h 291551"/>
                  <a:gd name="connsiteX6" fmla="*/ 99060 w 256222"/>
                  <a:gd name="connsiteY6" fmla="*/ 43858 h 291551"/>
                  <a:gd name="connsiteX7" fmla="*/ 60008 w 256222"/>
                  <a:gd name="connsiteY7" fmla="*/ 43858 h 291551"/>
                  <a:gd name="connsiteX8" fmla="*/ 60008 w 256222"/>
                  <a:gd name="connsiteY8" fmla="*/ 247693 h 291551"/>
                  <a:gd name="connsiteX9" fmla="*/ 99060 w 256222"/>
                  <a:gd name="connsiteY9" fmla="*/ 247693 h 291551"/>
                  <a:gd name="connsiteX10" fmla="*/ 191453 w 256222"/>
                  <a:gd name="connsiteY10" fmla="*/ 145776 h 291551"/>
                  <a:gd name="connsiteX11" fmla="*/ 99060 w 256222"/>
                  <a:gd name="connsiteY11" fmla="*/ 43858 h 291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6222" h="291551">
                    <a:moveTo>
                      <a:pt x="91440" y="291508"/>
                    </a:moveTo>
                    <a:lnTo>
                      <a:pt x="0" y="291508"/>
                    </a:lnTo>
                    <a:lnTo>
                      <a:pt x="0" y="43"/>
                    </a:lnTo>
                    <a:lnTo>
                      <a:pt x="91440" y="43"/>
                    </a:lnTo>
                    <a:cubicBezTo>
                      <a:pt x="143828" y="43"/>
                      <a:pt x="256223" y="-6624"/>
                      <a:pt x="256223" y="145776"/>
                    </a:cubicBezTo>
                    <a:cubicBezTo>
                      <a:pt x="256223" y="298176"/>
                      <a:pt x="144780" y="291508"/>
                      <a:pt x="91440" y="291508"/>
                    </a:cubicBezTo>
                    <a:close/>
                    <a:moveTo>
                      <a:pt x="99060" y="43858"/>
                    </a:moveTo>
                    <a:lnTo>
                      <a:pt x="60008" y="43858"/>
                    </a:lnTo>
                    <a:lnTo>
                      <a:pt x="60008" y="247693"/>
                    </a:lnTo>
                    <a:lnTo>
                      <a:pt x="99060" y="247693"/>
                    </a:lnTo>
                    <a:cubicBezTo>
                      <a:pt x="130492" y="247693"/>
                      <a:pt x="191453" y="254361"/>
                      <a:pt x="191453" y="145776"/>
                    </a:cubicBezTo>
                    <a:cubicBezTo>
                      <a:pt x="192405" y="38143"/>
                      <a:pt x="130492" y="43858"/>
                      <a:pt x="99060" y="4385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6E539C50-E8BC-41E9-86E2-4E512C250984}"/>
                  </a:ext>
                </a:extLst>
              </p:cNvPr>
              <p:cNvSpPr/>
              <p:nvPr/>
            </p:nvSpPr>
            <p:spPr>
              <a:xfrm>
                <a:off x="5449252" y="3284219"/>
                <a:ext cx="219075" cy="302894"/>
              </a:xfrm>
              <a:custGeom>
                <a:avLst/>
                <a:gdLst>
                  <a:gd name="connsiteX0" fmla="*/ 1905 w 219075"/>
                  <a:gd name="connsiteY0" fmla="*/ 291465 h 302894"/>
                  <a:gd name="connsiteX1" fmla="*/ 1905 w 219075"/>
                  <a:gd name="connsiteY1" fmla="*/ 244793 h 302894"/>
                  <a:gd name="connsiteX2" fmla="*/ 88582 w 219075"/>
                  <a:gd name="connsiteY2" fmla="*/ 257175 h 302894"/>
                  <a:gd name="connsiteX3" fmla="*/ 155257 w 219075"/>
                  <a:gd name="connsiteY3" fmla="*/ 216218 h 302894"/>
                  <a:gd name="connsiteX4" fmla="*/ 0 w 219075"/>
                  <a:gd name="connsiteY4" fmla="*/ 89535 h 302894"/>
                  <a:gd name="connsiteX5" fmla="*/ 121920 w 219075"/>
                  <a:gd name="connsiteY5" fmla="*/ 0 h 302894"/>
                  <a:gd name="connsiteX6" fmla="*/ 197167 w 219075"/>
                  <a:gd name="connsiteY6" fmla="*/ 8573 h 302894"/>
                  <a:gd name="connsiteX7" fmla="*/ 197167 w 219075"/>
                  <a:gd name="connsiteY7" fmla="*/ 53340 h 302894"/>
                  <a:gd name="connsiteX8" fmla="*/ 127635 w 219075"/>
                  <a:gd name="connsiteY8" fmla="*/ 45720 h 302894"/>
                  <a:gd name="connsiteX9" fmla="*/ 62865 w 219075"/>
                  <a:gd name="connsiteY9" fmla="*/ 82868 h 302894"/>
                  <a:gd name="connsiteX10" fmla="*/ 219075 w 219075"/>
                  <a:gd name="connsiteY10" fmla="*/ 211455 h 302894"/>
                  <a:gd name="connsiteX11" fmla="*/ 93345 w 219075"/>
                  <a:gd name="connsiteY11" fmla="*/ 302895 h 302894"/>
                  <a:gd name="connsiteX12" fmla="*/ 1905 w 219075"/>
                  <a:gd name="connsiteY12" fmla="*/ 291465 h 302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9075" h="302894">
                    <a:moveTo>
                      <a:pt x="1905" y="291465"/>
                    </a:moveTo>
                    <a:lnTo>
                      <a:pt x="1905" y="244793"/>
                    </a:lnTo>
                    <a:cubicBezTo>
                      <a:pt x="1905" y="244793"/>
                      <a:pt x="50482" y="257175"/>
                      <a:pt x="88582" y="257175"/>
                    </a:cubicBezTo>
                    <a:cubicBezTo>
                      <a:pt x="114300" y="257175"/>
                      <a:pt x="155257" y="248603"/>
                      <a:pt x="155257" y="216218"/>
                    </a:cubicBezTo>
                    <a:cubicBezTo>
                      <a:pt x="155257" y="158115"/>
                      <a:pt x="0" y="192405"/>
                      <a:pt x="0" y="89535"/>
                    </a:cubicBezTo>
                    <a:cubicBezTo>
                      <a:pt x="0" y="20955"/>
                      <a:pt x="57150" y="0"/>
                      <a:pt x="121920" y="0"/>
                    </a:cubicBezTo>
                    <a:cubicBezTo>
                      <a:pt x="162878" y="0"/>
                      <a:pt x="197167" y="8573"/>
                      <a:pt x="197167" y="8573"/>
                    </a:cubicBezTo>
                    <a:lnTo>
                      <a:pt x="197167" y="53340"/>
                    </a:lnTo>
                    <a:cubicBezTo>
                      <a:pt x="197167" y="53340"/>
                      <a:pt x="163830" y="45720"/>
                      <a:pt x="127635" y="45720"/>
                    </a:cubicBezTo>
                    <a:cubicBezTo>
                      <a:pt x="104775" y="45720"/>
                      <a:pt x="62865" y="52388"/>
                      <a:pt x="62865" y="82868"/>
                    </a:cubicBezTo>
                    <a:cubicBezTo>
                      <a:pt x="62865" y="147638"/>
                      <a:pt x="219075" y="100013"/>
                      <a:pt x="219075" y="211455"/>
                    </a:cubicBezTo>
                    <a:cubicBezTo>
                      <a:pt x="219075" y="280035"/>
                      <a:pt x="150495" y="302895"/>
                      <a:pt x="93345" y="302895"/>
                    </a:cubicBezTo>
                    <a:cubicBezTo>
                      <a:pt x="41910" y="301943"/>
                      <a:pt x="1905" y="291465"/>
                      <a:pt x="1905" y="29146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F8754313-A298-4957-BE6F-A2179D2FF8F6}"/>
                  </a:ext>
                </a:extLst>
              </p:cNvPr>
              <p:cNvSpPr/>
              <p:nvPr/>
            </p:nvSpPr>
            <p:spPr>
              <a:xfrm>
                <a:off x="5765482" y="3288981"/>
                <a:ext cx="220980" cy="291588"/>
              </a:xfrm>
              <a:custGeom>
                <a:avLst/>
                <a:gdLst>
                  <a:gd name="connsiteX0" fmla="*/ 105728 w 220980"/>
                  <a:gd name="connsiteY0" fmla="*/ 291465 h 291588"/>
                  <a:gd name="connsiteX1" fmla="*/ 0 w 220980"/>
                  <a:gd name="connsiteY1" fmla="*/ 291465 h 291588"/>
                  <a:gd name="connsiteX2" fmla="*/ 0 w 220980"/>
                  <a:gd name="connsiteY2" fmla="*/ 0 h 291588"/>
                  <a:gd name="connsiteX3" fmla="*/ 105728 w 220980"/>
                  <a:gd name="connsiteY3" fmla="*/ 0 h 291588"/>
                  <a:gd name="connsiteX4" fmla="*/ 212408 w 220980"/>
                  <a:gd name="connsiteY4" fmla="*/ 70485 h 291588"/>
                  <a:gd name="connsiteX5" fmla="*/ 155258 w 220980"/>
                  <a:gd name="connsiteY5" fmla="*/ 139065 h 291588"/>
                  <a:gd name="connsiteX6" fmla="*/ 155258 w 220980"/>
                  <a:gd name="connsiteY6" fmla="*/ 144780 h 291588"/>
                  <a:gd name="connsiteX7" fmla="*/ 220980 w 220980"/>
                  <a:gd name="connsiteY7" fmla="*/ 213360 h 291588"/>
                  <a:gd name="connsiteX8" fmla="*/ 105728 w 220980"/>
                  <a:gd name="connsiteY8" fmla="*/ 291465 h 291588"/>
                  <a:gd name="connsiteX9" fmla="*/ 100013 w 220980"/>
                  <a:gd name="connsiteY9" fmla="*/ 122873 h 291588"/>
                  <a:gd name="connsiteX10" fmla="*/ 149543 w 220980"/>
                  <a:gd name="connsiteY10" fmla="*/ 80963 h 291588"/>
                  <a:gd name="connsiteX11" fmla="*/ 100013 w 220980"/>
                  <a:gd name="connsiteY11" fmla="*/ 39053 h 291588"/>
                  <a:gd name="connsiteX12" fmla="*/ 58103 w 220980"/>
                  <a:gd name="connsiteY12" fmla="*/ 39053 h 291588"/>
                  <a:gd name="connsiteX13" fmla="*/ 58103 w 220980"/>
                  <a:gd name="connsiteY13" fmla="*/ 122873 h 291588"/>
                  <a:gd name="connsiteX14" fmla="*/ 100013 w 220980"/>
                  <a:gd name="connsiteY14" fmla="*/ 122873 h 291588"/>
                  <a:gd name="connsiteX15" fmla="*/ 103823 w 220980"/>
                  <a:gd name="connsiteY15" fmla="*/ 250508 h 291588"/>
                  <a:gd name="connsiteX16" fmla="*/ 155258 w 220980"/>
                  <a:gd name="connsiteY16" fmla="*/ 206693 h 291588"/>
                  <a:gd name="connsiteX17" fmla="*/ 103823 w 220980"/>
                  <a:gd name="connsiteY17" fmla="*/ 162878 h 291588"/>
                  <a:gd name="connsiteX18" fmla="*/ 58103 w 220980"/>
                  <a:gd name="connsiteY18" fmla="*/ 162878 h 291588"/>
                  <a:gd name="connsiteX19" fmla="*/ 58103 w 220980"/>
                  <a:gd name="connsiteY19" fmla="*/ 249555 h 291588"/>
                  <a:gd name="connsiteX20" fmla="*/ 103823 w 220980"/>
                  <a:gd name="connsiteY20" fmla="*/ 249555 h 29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20980" h="291588">
                    <a:moveTo>
                      <a:pt x="105728" y="291465"/>
                    </a:moveTo>
                    <a:lnTo>
                      <a:pt x="0" y="291465"/>
                    </a:lnTo>
                    <a:lnTo>
                      <a:pt x="0" y="0"/>
                    </a:lnTo>
                    <a:lnTo>
                      <a:pt x="105728" y="0"/>
                    </a:lnTo>
                    <a:cubicBezTo>
                      <a:pt x="152400" y="0"/>
                      <a:pt x="212408" y="8573"/>
                      <a:pt x="212408" y="70485"/>
                    </a:cubicBezTo>
                    <a:cubicBezTo>
                      <a:pt x="212408" y="110490"/>
                      <a:pt x="188595" y="130493"/>
                      <a:pt x="155258" y="139065"/>
                    </a:cubicBezTo>
                    <a:lnTo>
                      <a:pt x="155258" y="144780"/>
                    </a:lnTo>
                    <a:cubicBezTo>
                      <a:pt x="155258" y="144780"/>
                      <a:pt x="220980" y="148590"/>
                      <a:pt x="220980" y="213360"/>
                    </a:cubicBezTo>
                    <a:cubicBezTo>
                      <a:pt x="220028" y="298133"/>
                      <a:pt x="114300" y="291465"/>
                      <a:pt x="105728" y="291465"/>
                    </a:cubicBezTo>
                    <a:close/>
                    <a:moveTo>
                      <a:pt x="100013" y="122873"/>
                    </a:moveTo>
                    <a:cubicBezTo>
                      <a:pt x="116205" y="122873"/>
                      <a:pt x="149543" y="123825"/>
                      <a:pt x="149543" y="80963"/>
                    </a:cubicBezTo>
                    <a:cubicBezTo>
                      <a:pt x="149543" y="37148"/>
                      <a:pt x="116205" y="39053"/>
                      <a:pt x="100013" y="39053"/>
                    </a:cubicBezTo>
                    <a:lnTo>
                      <a:pt x="58103" y="39053"/>
                    </a:lnTo>
                    <a:lnTo>
                      <a:pt x="58103" y="122873"/>
                    </a:lnTo>
                    <a:lnTo>
                      <a:pt x="100013" y="122873"/>
                    </a:lnTo>
                    <a:close/>
                    <a:moveTo>
                      <a:pt x="103823" y="250508"/>
                    </a:moveTo>
                    <a:cubicBezTo>
                      <a:pt x="120968" y="250508"/>
                      <a:pt x="155258" y="252413"/>
                      <a:pt x="155258" y="206693"/>
                    </a:cubicBezTo>
                    <a:cubicBezTo>
                      <a:pt x="155258" y="161925"/>
                      <a:pt x="120968" y="162878"/>
                      <a:pt x="103823" y="162878"/>
                    </a:cubicBezTo>
                    <a:lnTo>
                      <a:pt x="58103" y="162878"/>
                    </a:lnTo>
                    <a:lnTo>
                      <a:pt x="58103" y="249555"/>
                    </a:lnTo>
                    <a:lnTo>
                      <a:pt x="103823" y="24955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0A31D6D1-4FC8-413D-AEB3-EBF9D7017E1B}"/>
                  </a:ext>
                </a:extLst>
              </p:cNvPr>
              <p:cNvSpPr/>
              <p:nvPr/>
            </p:nvSpPr>
            <p:spPr>
              <a:xfrm>
                <a:off x="6034087" y="3288981"/>
                <a:ext cx="277177" cy="291465"/>
              </a:xfrm>
              <a:custGeom>
                <a:avLst/>
                <a:gdLst>
                  <a:gd name="connsiteX0" fmla="*/ 169545 w 277177"/>
                  <a:gd name="connsiteY0" fmla="*/ 178118 h 291465"/>
                  <a:gd name="connsiteX1" fmla="*/ 169545 w 277177"/>
                  <a:gd name="connsiteY1" fmla="*/ 291465 h 291465"/>
                  <a:gd name="connsiteX2" fmla="*/ 107632 w 277177"/>
                  <a:gd name="connsiteY2" fmla="*/ 291465 h 291465"/>
                  <a:gd name="connsiteX3" fmla="*/ 107632 w 277177"/>
                  <a:gd name="connsiteY3" fmla="*/ 178118 h 291465"/>
                  <a:gd name="connsiteX4" fmla="*/ 0 w 277177"/>
                  <a:gd name="connsiteY4" fmla="*/ 0 h 291465"/>
                  <a:gd name="connsiteX5" fmla="*/ 71438 w 277177"/>
                  <a:gd name="connsiteY5" fmla="*/ 0 h 291465"/>
                  <a:gd name="connsiteX6" fmla="*/ 140018 w 277177"/>
                  <a:gd name="connsiteY6" fmla="*/ 125730 h 291465"/>
                  <a:gd name="connsiteX7" fmla="*/ 144780 w 277177"/>
                  <a:gd name="connsiteY7" fmla="*/ 125730 h 291465"/>
                  <a:gd name="connsiteX8" fmla="*/ 213360 w 277177"/>
                  <a:gd name="connsiteY8" fmla="*/ 0 h 291465"/>
                  <a:gd name="connsiteX9" fmla="*/ 277178 w 277177"/>
                  <a:gd name="connsiteY9" fmla="*/ 0 h 29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177" h="291465">
                    <a:moveTo>
                      <a:pt x="169545" y="178118"/>
                    </a:moveTo>
                    <a:lnTo>
                      <a:pt x="169545" y="291465"/>
                    </a:lnTo>
                    <a:lnTo>
                      <a:pt x="107632" y="291465"/>
                    </a:lnTo>
                    <a:lnTo>
                      <a:pt x="107632" y="178118"/>
                    </a:lnTo>
                    <a:lnTo>
                      <a:pt x="0" y="0"/>
                    </a:lnTo>
                    <a:lnTo>
                      <a:pt x="71438" y="0"/>
                    </a:lnTo>
                    <a:lnTo>
                      <a:pt x="140018" y="125730"/>
                    </a:lnTo>
                    <a:lnTo>
                      <a:pt x="144780" y="125730"/>
                    </a:lnTo>
                    <a:lnTo>
                      <a:pt x="213360" y="0"/>
                    </a:lnTo>
                    <a:lnTo>
                      <a:pt x="277178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80C1B55E-E067-48C0-99D1-BFE9FD85BDB7}"/>
                  </a:ext>
                </a:extLst>
              </p:cNvPr>
              <p:cNvSpPr/>
              <p:nvPr/>
            </p:nvSpPr>
            <p:spPr>
              <a:xfrm>
                <a:off x="6361747" y="3284080"/>
                <a:ext cx="247663" cy="301129"/>
              </a:xfrm>
              <a:custGeom>
                <a:avLst/>
                <a:gdLst>
                  <a:gd name="connsiteX0" fmla="*/ 155258 w 247663"/>
                  <a:gd name="connsiteY0" fmla="*/ 301129 h 301129"/>
                  <a:gd name="connsiteX1" fmla="*/ 0 w 247663"/>
                  <a:gd name="connsiteY1" fmla="*/ 150634 h 301129"/>
                  <a:gd name="connsiteX2" fmla="*/ 169545 w 247663"/>
                  <a:gd name="connsiteY2" fmla="*/ 139 h 301129"/>
                  <a:gd name="connsiteX3" fmla="*/ 240983 w 247663"/>
                  <a:gd name="connsiteY3" fmla="*/ 5854 h 301129"/>
                  <a:gd name="connsiteX4" fmla="*/ 240983 w 247663"/>
                  <a:gd name="connsiteY4" fmla="*/ 51574 h 301129"/>
                  <a:gd name="connsiteX5" fmla="*/ 170497 w 247663"/>
                  <a:gd name="connsiteY5" fmla="*/ 46812 h 301129"/>
                  <a:gd name="connsiteX6" fmla="*/ 62865 w 247663"/>
                  <a:gd name="connsiteY6" fmla="*/ 151587 h 301129"/>
                  <a:gd name="connsiteX7" fmla="*/ 160020 w 247663"/>
                  <a:gd name="connsiteY7" fmla="*/ 256362 h 301129"/>
                  <a:gd name="connsiteX8" fmla="*/ 187643 w 247663"/>
                  <a:gd name="connsiteY8" fmla="*/ 254457 h 301129"/>
                  <a:gd name="connsiteX9" fmla="*/ 187643 w 247663"/>
                  <a:gd name="connsiteY9" fmla="*/ 163017 h 301129"/>
                  <a:gd name="connsiteX10" fmla="*/ 247650 w 247663"/>
                  <a:gd name="connsiteY10" fmla="*/ 163017 h 301129"/>
                  <a:gd name="connsiteX11" fmla="*/ 247650 w 247663"/>
                  <a:gd name="connsiteY11" fmla="*/ 290652 h 301129"/>
                  <a:gd name="connsiteX12" fmla="*/ 155258 w 247663"/>
                  <a:gd name="connsiteY12" fmla="*/ 301129 h 301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7663" h="301129">
                    <a:moveTo>
                      <a:pt x="155258" y="301129"/>
                    </a:moveTo>
                    <a:cubicBezTo>
                      <a:pt x="41910" y="301129"/>
                      <a:pt x="0" y="240169"/>
                      <a:pt x="0" y="150634"/>
                    </a:cubicBezTo>
                    <a:cubicBezTo>
                      <a:pt x="0" y="-10338"/>
                      <a:pt x="148590" y="139"/>
                      <a:pt x="169545" y="139"/>
                    </a:cubicBezTo>
                    <a:cubicBezTo>
                      <a:pt x="204788" y="139"/>
                      <a:pt x="240983" y="5854"/>
                      <a:pt x="240983" y="5854"/>
                    </a:cubicBezTo>
                    <a:lnTo>
                      <a:pt x="240983" y="51574"/>
                    </a:lnTo>
                    <a:cubicBezTo>
                      <a:pt x="240983" y="51574"/>
                      <a:pt x="202883" y="46812"/>
                      <a:pt x="170497" y="46812"/>
                    </a:cubicBezTo>
                    <a:cubicBezTo>
                      <a:pt x="115253" y="46812"/>
                      <a:pt x="62865" y="62052"/>
                      <a:pt x="62865" y="151587"/>
                    </a:cubicBezTo>
                    <a:cubicBezTo>
                      <a:pt x="62865" y="225882"/>
                      <a:pt x="88583" y="256362"/>
                      <a:pt x="160020" y="256362"/>
                    </a:cubicBezTo>
                    <a:cubicBezTo>
                      <a:pt x="178118" y="256362"/>
                      <a:pt x="187643" y="254457"/>
                      <a:pt x="187643" y="254457"/>
                    </a:cubicBezTo>
                    <a:lnTo>
                      <a:pt x="187643" y="163017"/>
                    </a:lnTo>
                    <a:lnTo>
                      <a:pt x="247650" y="163017"/>
                    </a:lnTo>
                    <a:lnTo>
                      <a:pt x="247650" y="290652"/>
                    </a:lnTo>
                    <a:cubicBezTo>
                      <a:pt x="248603" y="289699"/>
                      <a:pt x="199072" y="301129"/>
                      <a:pt x="155258" y="30112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DEC3F109-ACD7-4C6C-A877-159123E80B48}"/>
                  </a:ext>
                </a:extLst>
              </p:cNvPr>
              <p:cNvSpPr/>
              <p:nvPr/>
            </p:nvSpPr>
            <p:spPr>
              <a:xfrm>
                <a:off x="6702742" y="3284080"/>
                <a:ext cx="247663" cy="301129"/>
              </a:xfrm>
              <a:custGeom>
                <a:avLst/>
                <a:gdLst>
                  <a:gd name="connsiteX0" fmla="*/ 155257 w 247663"/>
                  <a:gd name="connsiteY0" fmla="*/ 301129 h 301129"/>
                  <a:gd name="connsiteX1" fmla="*/ 0 w 247663"/>
                  <a:gd name="connsiteY1" fmla="*/ 150634 h 301129"/>
                  <a:gd name="connsiteX2" fmla="*/ 169545 w 247663"/>
                  <a:gd name="connsiteY2" fmla="*/ 139 h 301129"/>
                  <a:gd name="connsiteX3" fmla="*/ 240982 w 247663"/>
                  <a:gd name="connsiteY3" fmla="*/ 5854 h 301129"/>
                  <a:gd name="connsiteX4" fmla="*/ 240982 w 247663"/>
                  <a:gd name="connsiteY4" fmla="*/ 51574 h 301129"/>
                  <a:gd name="connsiteX5" fmla="*/ 170497 w 247663"/>
                  <a:gd name="connsiteY5" fmla="*/ 46812 h 301129"/>
                  <a:gd name="connsiteX6" fmla="*/ 62865 w 247663"/>
                  <a:gd name="connsiteY6" fmla="*/ 151587 h 301129"/>
                  <a:gd name="connsiteX7" fmla="*/ 160020 w 247663"/>
                  <a:gd name="connsiteY7" fmla="*/ 256362 h 301129"/>
                  <a:gd name="connsiteX8" fmla="*/ 187642 w 247663"/>
                  <a:gd name="connsiteY8" fmla="*/ 254457 h 301129"/>
                  <a:gd name="connsiteX9" fmla="*/ 187642 w 247663"/>
                  <a:gd name="connsiteY9" fmla="*/ 163017 h 301129"/>
                  <a:gd name="connsiteX10" fmla="*/ 247650 w 247663"/>
                  <a:gd name="connsiteY10" fmla="*/ 163017 h 301129"/>
                  <a:gd name="connsiteX11" fmla="*/ 247650 w 247663"/>
                  <a:gd name="connsiteY11" fmla="*/ 290652 h 301129"/>
                  <a:gd name="connsiteX12" fmla="*/ 155257 w 247663"/>
                  <a:gd name="connsiteY12" fmla="*/ 301129 h 301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7663" h="301129">
                    <a:moveTo>
                      <a:pt x="155257" y="301129"/>
                    </a:moveTo>
                    <a:cubicBezTo>
                      <a:pt x="41910" y="301129"/>
                      <a:pt x="0" y="240169"/>
                      <a:pt x="0" y="150634"/>
                    </a:cubicBezTo>
                    <a:cubicBezTo>
                      <a:pt x="0" y="-10338"/>
                      <a:pt x="148590" y="139"/>
                      <a:pt x="169545" y="139"/>
                    </a:cubicBezTo>
                    <a:cubicBezTo>
                      <a:pt x="204788" y="139"/>
                      <a:pt x="240982" y="5854"/>
                      <a:pt x="240982" y="5854"/>
                    </a:cubicBezTo>
                    <a:lnTo>
                      <a:pt x="240982" y="51574"/>
                    </a:lnTo>
                    <a:cubicBezTo>
                      <a:pt x="240982" y="51574"/>
                      <a:pt x="202882" y="46812"/>
                      <a:pt x="170497" y="46812"/>
                    </a:cubicBezTo>
                    <a:cubicBezTo>
                      <a:pt x="115252" y="46812"/>
                      <a:pt x="62865" y="62052"/>
                      <a:pt x="62865" y="151587"/>
                    </a:cubicBezTo>
                    <a:cubicBezTo>
                      <a:pt x="62865" y="225882"/>
                      <a:pt x="88582" y="256362"/>
                      <a:pt x="160020" y="256362"/>
                    </a:cubicBezTo>
                    <a:cubicBezTo>
                      <a:pt x="178117" y="256362"/>
                      <a:pt x="187642" y="254457"/>
                      <a:pt x="187642" y="254457"/>
                    </a:cubicBezTo>
                    <a:lnTo>
                      <a:pt x="187642" y="163017"/>
                    </a:lnTo>
                    <a:lnTo>
                      <a:pt x="247650" y="163017"/>
                    </a:lnTo>
                    <a:lnTo>
                      <a:pt x="247650" y="290652"/>
                    </a:lnTo>
                    <a:cubicBezTo>
                      <a:pt x="248602" y="289699"/>
                      <a:pt x="199072" y="301129"/>
                      <a:pt x="155257" y="30112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147E0A47-7B0D-44BE-95C7-AF7EA17E6D63}"/>
                  </a:ext>
                </a:extLst>
              </p:cNvPr>
              <p:cNvSpPr/>
              <p:nvPr/>
            </p:nvSpPr>
            <p:spPr>
              <a:xfrm>
                <a:off x="7061834" y="3288981"/>
                <a:ext cx="196215" cy="291465"/>
              </a:xfrm>
              <a:custGeom>
                <a:avLst/>
                <a:gdLst>
                  <a:gd name="connsiteX0" fmla="*/ 0 w 196215"/>
                  <a:gd name="connsiteY0" fmla="*/ 291465 h 291465"/>
                  <a:gd name="connsiteX1" fmla="*/ 0 w 196215"/>
                  <a:gd name="connsiteY1" fmla="*/ 0 h 291465"/>
                  <a:gd name="connsiteX2" fmla="*/ 193358 w 196215"/>
                  <a:gd name="connsiteY2" fmla="*/ 0 h 291465"/>
                  <a:gd name="connsiteX3" fmla="*/ 193358 w 196215"/>
                  <a:gd name="connsiteY3" fmla="*/ 44768 h 291465"/>
                  <a:gd name="connsiteX4" fmla="*/ 60960 w 196215"/>
                  <a:gd name="connsiteY4" fmla="*/ 44768 h 291465"/>
                  <a:gd name="connsiteX5" fmla="*/ 60960 w 196215"/>
                  <a:gd name="connsiteY5" fmla="*/ 120015 h 291465"/>
                  <a:gd name="connsiteX6" fmla="*/ 153353 w 196215"/>
                  <a:gd name="connsiteY6" fmla="*/ 120015 h 291465"/>
                  <a:gd name="connsiteX7" fmla="*/ 153353 w 196215"/>
                  <a:gd name="connsiteY7" fmla="*/ 164783 h 291465"/>
                  <a:gd name="connsiteX8" fmla="*/ 60960 w 196215"/>
                  <a:gd name="connsiteY8" fmla="*/ 164783 h 291465"/>
                  <a:gd name="connsiteX9" fmla="*/ 60960 w 196215"/>
                  <a:gd name="connsiteY9" fmla="*/ 246698 h 291465"/>
                  <a:gd name="connsiteX10" fmla="*/ 196215 w 196215"/>
                  <a:gd name="connsiteY10" fmla="*/ 246698 h 291465"/>
                  <a:gd name="connsiteX11" fmla="*/ 196215 w 196215"/>
                  <a:gd name="connsiteY11" fmla="*/ 291465 h 29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6215" h="291465">
                    <a:moveTo>
                      <a:pt x="0" y="291465"/>
                    </a:moveTo>
                    <a:lnTo>
                      <a:pt x="0" y="0"/>
                    </a:lnTo>
                    <a:lnTo>
                      <a:pt x="193358" y="0"/>
                    </a:lnTo>
                    <a:lnTo>
                      <a:pt x="193358" y="44768"/>
                    </a:lnTo>
                    <a:lnTo>
                      <a:pt x="60960" y="44768"/>
                    </a:lnTo>
                    <a:lnTo>
                      <a:pt x="60960" y="120015"/>
                    </a:lnTo>
                    <a:lnTo>
                      <a:pt x="153353" y="120015"/>
                    </a:lnTo>
                    <a:lnTo>
                      <a:pt x="153353" y="164783"/>
                    </a:lnTo>
                    <a:lnTo>
                      <a:pt x="60960" y="164783"/>
                    </a:lnTo>
                    <a:lnTo>
                      <a:pt x="60960" y="246698"/>
                    </a:lnTo>
                    <a:lnTo>
                      <a:pt x="196215" y="246698"/>
                    </a:lnTo>
                    <a:lnTo>
                      <a:pt x="196215" y="29146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FF7FB7D0-47B5-4769-A6AE-5C9C578ABB15}"/>
                  </a:ext>
                </a:extLst>
              </p:cNvPr>
              <p:cNvSpPr/>
              <p:nvPr/>
            </p:nvSpPr>
            <p:spPr>
              <a:xfrm>
                <a:off x="7349490" y="3288981"/>
                <a:ext cx="194309" cy="291465"/>
              </a:xfrm>
              <a:custGeom>
                <a:avLst/>
                <a:gdLst>
                  <a:gd name="connsiteX0" fmla="*/ 60960 w 194309"/>
                  <a:gd name="connsiteY0" fmla="*/ 46673 h 291465"/>
                  <a:gd name="connsiteX1" fmla="*/ 60960 w 194309"/>
                  <a:gd name="connsiteY1" fmla="*/ 126682 h 291465"/>
                  <a:gd name="connsiteX2" fmla="*/ 158115 w 194309"/>
                  <a:gd name="connsiteY2" fmla="*/ 126682 h 291465"/>
                  <a:gd name="connsiteX3" fmla="*/ 158115 w 194309"/>
                  <a:gd name="connsiteY3" fmla="*/ 173355 h 291465"/>
                  <a:gd name="connsiteX4" fmla="*/ 60960 w 194309"/>
                  <a:gd name="connsiteY4" fmla="*/ 173355 h 291465"/>
                  <a:gd name="connsiteX5" fmla="*/ 60960 w 194309"/>
                  <a:gd name="connsiteY5" fmla="*/ 291465 h 291465"/>
                  <a:gd name="connsiteX6" fmla="*/ 0 w 194309"/>
                  <a:gd name="connsiteY6" fmla="*/ 291465 h 291465"/>
                  <a:gd name="connsiteX7" fmla="*/ 0 w 194309"/>
                  <a:gd name="connsiteY7" fmla="*/ 0 h 291465"/>
                  <a:gd name="connsiteX8" fmla="*/ 194310 w 194309"/>
                  <a:gd name="connsiteY8" fmla="*/ 0 h 291465"/>
                  <a:gd name="connsiteX9" fmla="*/ 194310 w 194309"/>
                  <a:gd name="connsiteY9" fmla="*/ 46673 h 29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4309" h="291465">
                    <a:moveTo>
                      <a:pt x="60960" y="46673"/>
                    </a:moveTo>
                    <a:lnTo>
                      <a:pt x="60960" y="126682"/>
                    </a:lnTo>
                    <a:lnTo>
                      <a:pt x="158115" y="126682"/>
                    </a:lnTo>
                    <a:lnTo>
                      <a:pt x="158115" y="173355"/>
                    </a:lnTo>
                    <a:lnTo>
                      <a:pt x="60960" y="173355"/>
                    </a:lnTo>
                    <a:lnTo>
                      <a:pt x="60960" y="291465"/>
                    </a:lnTo>
                    <a:lnTo>
                      <a:pt x="0" y="291465"/>
                    </a:lnTo>
                    <a:lnTo>
                      <a:pt x="0" y="0"/>
                    </a:lnTo>
                    <a:lnTo>
                      <a:pt x="194310" y="0"/>
                    </a:lnTo>
                    <a:lnTo>
                      <a:pt x="194310" y="4667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6AA4B9AB-2B58-4B8D-894F-822BBC4EF1C3}"/>
                  </a:ext>
                </a:extLst>
              </p:cNvPr>
              <p:cNvSpPr/>
              <p:nvPr/>
            </p:nvSpPr>
            <p:spPr>
              <a:xfrm>
                <a:off x="7604759" y="3282314"/>
                <a:ext cx="291465" cy="304799"/>
              </a:xfrm>
              <a:custGeom>
                <a:avLst/>
                <a:gdLst>
                  <a:gd name="connsiteX0" fmla="*/ 145733 w 291465"/>
                  <a:gd name="connsiteY0" fmla="*/ 304800 h 304799"/>
                  <a:gd name="connsiteX1" fmla="*/ 0 w 291465"/>
                  <a:gd name="connsiteY1" fmla="*/ 152400 h 304799"/>
                  <a:gd name="connsiteX2" fmla="*/ 145733 w 291465"/>
                  <a:gd name="connsiteY2" fmla="*/ 0 h 304799"/>
                  <a:gd name="connsiteX3" fmla="*/ 291465 w 291465"/>
                  <a:gd name="connsiteY3" fmla="*/ 152400 h 304799"/>
                  <a:gd name="connsiteX4" fmla="*/ 145733 w 291465"/>
                  <a:gd name="connsiteY4" fmla="*/ 304800 h 304799"/>
                  <a:gd name="connsiteX5" fmla="*/ 145733 w 291465"/>
                  <a:gd name="connsiteY5" fmla="*/ 44767 h 304799"/>
                  <a:gd name="connsiteX6" fmla="*/ 64770 w 291465"/>
                  <a:gd name="connsiteY6" fmla="*/ 152400 h 304799"/>
                  <a:gd name="connsiteX7" fmla="*/ 145733 w 291465"/>
                  <a:gd name="connsiteY7" fmla="*/ 259080 h 304799"/>
                  <a:gd name="connsiteX8" fmla="*/ 226695 w 291465"/>
                  <a:gd name="connsiteY8" fmla="*/ 151448 h 304799"/>
                  <a:gd name="connsiteX9" fmla="*/ 145733 w 291465"/>
                  <a:gd name="connsiteY9" fmla="*/ 44767 h 304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1465" h="304799">
                    <a:moveTo>
                      <a:pt x="145733" y="304800"/>
                    </a:moveTo>
                    <a:cubicBezTo>
                      <a:pt x="58103" y="304800"/>
                      <a:pt x="0" y="251460"/>
                      <a:pt x="0" y="152400"/>
                    </a:cubicBezTo>
                    <a:cubicBezTo>
                      <a:pt x="0" y="53340"/>
                      <a:pt x="58103" y="0"/>
                      <a:pt x="145733" y="0"/>
                    </a:cubicBezTo>
                    <a:cubicBezTo>
                      <a:pt x="234315" y="0"/>
                      <a:pt x="291465" y="53340"/>
                      <a:pt x="291465" y="152400"/>
                    </a:cubicBezTo>
                    <a:cubicBezTo>
                      <a:pt x="291465" y="251460"/>
                      <a:pt x="234315" y="304800"/>
                      <a:pt x="145733" y="304800"/>
                    </a:cubicBezTo>
                    <a:close/>
                    <a:moveTo>
                      <a:pt x="145733" y="44767"/>
                    </a:moveTo>
                    <a:cubicBezTo>
                      <a:pt x="78105" y="44767"/>
                      <a:pt x="64770" y="95250"/>
                      <a:pt x="64770" y="152400"/>
                    </a:cubicBezTo>
                    <a:cubicBezTo>
                      <a:pt x="64770" y="209550"/>
                      <a:pt x="78105" y="259080"/>
                      <a:pt x="145733" y="259080"/>
                    </a:cubicBezTo>
                    <a:cubicBezTo>
                      <a:pt x="213360" y="259080"/>
                      <a:pt x="226695" y="208598"/>
                      <a:pt x="226695" y="151448"/>
                    </a:cubicBezTo>
                    <a:cubicBezTo>
                      <a:pt x="226695" y="95250"/>
                      <a:pt x="213360" y="44767"/>
                      <a:pt x="145733" y="4476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6FA1A119-FCC1-4E8F-BCBA-197DEED04040}"/>
                  </a:ext>
                </a:extLst>
              </p:cNvPr>
              <p:cNvSpPr/>
              <p:nvPr/>
            </p:nvSpPr>
            <p:spPr>
              <a:xfrm>
                <a:off x="7999094" y="3288981"/>
                <a:ext cx="254317" cy="291465"/>
              </a:xfrm>
              <a:custGeom>
                <a:avLst/>
                <a:gdLst>
                  <a:gd name="connsiteX0" fmla="*/ 56198 w 254317"/>
                  <a:gd name="connsiteY0" fmla="*/ 65723 h 291465"/>
                  <a:gd name="connsiteX1" fmla="*/ 50482 w 254317"/>
                  <a:gd name="connsiteY1" fmla="*/ 65723 h 291465"/>
                  <a:gd name="connsiteX2" fmla="*/ 50482 w 254317"/>
                  <a:gd name="connsiteY2" fmla="*/ 291465 h 291465"/>
                  <a:gd name="connsiteX3" fmla="*/ 0 w 254317"/>
                  <a:gd name="connsiteY3" fmla="*/ 291465 h 291465"/>
                  <a:gd name="connsiteX4" fmla="*/ 0 w 254317"/>
                  <a:gd name="connsiteY4" fmla="*/ 0 h 291465"/>
                  <a:gd name="connsiteX5" fmla="*/ 81915 w 254317"/>
                  <a:gd name="connsiteY5" fmla="*/ 0 h 291465"/>
                  <a:gd name="connsiteX6" fmla="*/ 198120 w 254317"/>
                  <a:gd name="connsiteY6" fmla="*/ 223838 h 291465"/>
                  <a:gd name="connsiteX7" fmla="*/ 203835 w 254317"/>
                  <a:gd name="connsiteY7" fmla="*/ 223838 h 291465"/>
                  <a:gd name="connsiteX8" fmla="*/ 203835 w 254317"/>
                  <a:gd name="connsiteY8" fmla="*/ 0 h 291465"/>
                  <a:gd name="connsiteX9" fmla="*/ 254318 w 254317"/>
                  <a:gd name="connsiteY9" fmla="*/ 0 h 291465"/>
                  <a:gd name="connsiteX10" fmla="*/ 254318 w 254317"/>
                  <a:gd name="connsiteY10" fmla="*/ 291465 h 291465"/>
                  <a:gd name="connsiteX11" fmla="*/ 173355 w 254317"/>
                  <a:gd name="connsiteY11" fmla="*/ 291465 h 29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4317" h="291465">
                    <a:moveTo>
                      <a:pt x="56198" y="65723"/>
                    </a:moveTo>
                    <a:lnTo>
                      <a:pt x="50482" y="65723"/>
                    </a:lnTo>
                    <a:lnTo>
                      <a:pt x="50482" y="291465"/>
                    </a:lnTo>
                    <a:lnTo>
                      <a:pt x="0" y="291465"/>
                    </a:lnTo>
                    <a:lnTo>
                      <a:pt x="0" y="0"/>
                    </a:lnTo>
                    <a:lnTo>
                      <a:pt x="81915" y="0"/>
                    </a:lnTo>
                    <a:lnTo>
                      <a:pt x="198120" y="223838"/>
                    </a:lnTo>
                    <a:lnTo>
                      <a:pt x="203835" y="223838"/>
                    </a:lnTo>
                    <a:lnTo>
                      <a:pt x="203835" y="0"/>
                    </a:lnTo>
                    <a:lnTo>
                      <a:pt x="254318" y="0"/>
                    </a:lnTo>
                    <a:lnTo>
                      <a:pt x="254318" y="291465"/>
                    </a:lnTo>
                    <a:lnTo>
                      <a:pt x="173355" y="29146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76037C42-16CC-4B5A-852D-E583455576CF}"/>
                  </a:ext>
                </a:extLst>
              </p:cNvPr>
              <p:cNvSpPr/>
              <p:nvPr/>
            </p:nvSpPr>
            <p:spPr>
              <a:xfrm>
                <a:off x="8367712" y="3288938"/>
                <a:ext cx="256222" cy="291551"/>
              </a:xfrm>
              <a:custGeom>
                <a:avLst/>
                <a:gdLst>
                  <a:gd name="connsiteX0" fmla="*/ 91440 w 256222"/>
                  <a:gd name="connsiteY0" fmla="*/ 291508 h 291551"/>
                  <a:gd name="connsiteX1" fmla="*/ 0 w 256222"/>
                  <a:gd name="connsiteY1" fmla="*/ 291508 h 291551"/>
                  <a:gd name="connsiteX2" fmla="*/ 0 w 256222"/>
                  <a:gd name="connsiteY2" fmla="*/ 43 h 291551"/>
                  <a:gd name="connsiteX3" fmla="*/ 91440 w 256222"/>
                  <a:gd name="connsiteY3" fmla="*/ 43 h 291551"/>
                  <a:gd name="connsiteX4" fmla="*/ 256223 w 256222"/>
                  <a:gd name="connsiteY4" fmla="*/ 145776 h 291551"/>
                  <a:gd name="connsiteX5" fmla="*/ 91440 w 256222"/>
                  <a:gd name="connsiteY5" fmla="*/ 291508 h 291551"/>
                  <a:gd name="connsiteX6" fmla="*/ 99060 w 256222"/>
                  <a:gd name="connsiteY6" fmla="*/ 43858 h 291551"/>
                  <a:gd name="connsiteX7" fmla="*/ 60007 w 256222"/>
                  <a:gd name="connsiteY7" fmla="*/ 43858 h 291551"/>
                  <a:gd name="connsiteX8" fmla="*/ 60007 w 256222"/>
                  <a:gd name="connsiteY8" fmla="*/ 247693 h 291551"/>
                  <a:gd name="connsiteX9" fmla="*/ 99060 w 256222"/>
                  <a:gd name="connsiteY9" fmla="*/ 247693 h 291551"/>
                  <a:gd name="connsiteX10" fmla="*/ 191452 w 256222"/>
                  <a:gd name="connsiteY10" fmla="*/ 145776 h 291551"/>
                  <a:gd name="connsiteX11" fmla="*/ 99060 w 256222"/>
                  <a:gd name="connsiteY11" fmla="*/ 43858 h 291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6222" h="291551">
                    <a:moveTo>
                      <a:pt x="91440" y="291508"/>
                    </a:moveTo>
                    <a:lnTo>
                      <a:pt x="0" y="291508"/>
                    </a:lnTo>
                    <a:lnTo>
                      <a:pt x="0" y="43"/>
                    </a:lnTo>
                    <a:lnTo>
                      <a:pt x="91440" y="43"/>
                    </a:lnTo>
                    <a:cubicBezTo>
                      <a:pt x="143827" y="43"/>
                      <a:pt x="256223" y="-6624"/>
                      <a:pt x="256223" y="145776"/>
                    </a:cubicBezTo>
                    <a:cubicBezTo>
                      <a:pt x="256223" y="298176"/>
                      <a:pt x="143827" y="291508"/>
                      <a:pt x="91440" y="291508"/>
                    </a:cubicBezTo>
                    <a:close/>
                    <a:moveTo>
                      <a:pt x="99060" y="43858"/>
                    </a:moveTo>
                    <a:lnTo>
                      <a:pt x="60007" y="43858"/>
                    </a:lnTo>
                    <a:lnTo>
                      <a:pt x="60007" y="247693"/>
                    </a:lnTo>
                    <a:lnTo>
                      <a:pt x="99060" y="247693"/>
                    </a:lnTo>
                    <a:cubicBezTo>
                      <a:pt x="130493" y="247693"/>
                      <a:pt x="191452" y="254361"/>
                      <a:pt x="191452" y="145776"/>
                    </a:cubicBezTo>
                    <a:cubicBezTo>
                      <a:pt x="191452" y="38143"/>
                      <a:pt x="130493" y="43858"/>
                      <a:pt x="99060" y="4385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22E696B0-DDDF-4F7C-9E50-92CD0861D321}"/>
                  </a:ext>
                </a:extLst>
              </p:cNvPr>
              <p:cNvSpPr/>
              <p:nvPr/>
            </p:nvSpPr>
            <p:spPr>
              <a:xfrm>
                <a:off x="8725852" y="3288981"/>
                <a:ext cx="196215" cy="291465"/>
              </a:xfrm>
              <a:custGeom>
                <a:avLst/>
                <a:gdLst>
                  <a:gd name="connsiteX0" fmla="*/ 0 w 196215"/>
                  <a:gd name="connsiteY0" fmla="*/ 291465 h 291465"/>
                  <a:gd name="connsiteX1" fmla="*/ 0 w 196215"/>
                  <a:gd name="connsiteY1" fmla="*/ 0 h 291465"/>
                  <a:gd name="connsiteX2" fmla="*/ 193358 w 196215"/>
                  <a:gd name="connsiteY2" fmla="*/ 0 h 291465"/>
                  <a:gd name="connsiteX3" fmla="*/ 193358 w 196215"/>
                  <a:gd name="connsiteY3" fmla="*/ 44768 h 291465"/>
                  <a:gd name="connsiteX4" fmla="*/ 60960 w 196215"/>
                  <a:gd name="connsiteY4" fmla="*/ 44768 h 291465"/>
                  <a:gd name="connsiteX5" fmla="*/ 60960 w 196215"/>
                  <a:gd name="connsiteY5" fmla="*/ 120015 h 291465"/>
                  <a:gd name="connsiteX6" fmla="*/ 153353 w 196215"/>
                  <a:gd name="connsiteY6" fmla="*/ 120015 h 291465"/>
                  <a:gd name="connsiteX7" fmla="*/ 153353 w 196215"/>
                  <a:gd name="connsiteY7" fmla="*/ 164783 h 291465"/>
                  <a:gd name="connsiteX8" fmla="*/ 60960 w 196215"/>
                  <a:gd name="connsiteY8" fmla="*/ 164783 h 291465"/>
                  <a:gd name="connsiteX9" fmla="*/ 60960 w 196215"/>
                  <a:gd name="connsiteY9" fmla="*/ 246698 h 291465"/>
                  <a:gd name="connsiteX10" fmla="*/ 196215 w 196215"/>
                  <a:gd name="connsiteY10" fmla="*/ 246698 h 291465"/>
                  <a:gd name="connsiteX11" fmla="*/ 196215 w 196215"/>
                  <a:gd name="connsiteY11" fmla="*/ 291465 h 29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6215" h="291465">
                    <a:moveTo>
                      <a:pt x="0" y="291465"/>
                    </a:moveTo>
                    <a:lnTo>
                      <a:pt x="0" y="0"/>
                    </a:lnTo>
                    <a:lnTo>
                      <a:pt x="193358" y="0"/>
                    </a:lnTo>
                    <a:lnTo>
                      <a:pt x="193358" y="44768"/>
                    </a:lnTo>
                    <a:lnTo>
                      <a:pt x="60960" y="44768"/>
                    </a:lnTo>
                    <a:lnTo>
                      <a:pt x="60960" y="120015"/>
                    </a:lnTo>
                    <a:lnTo>
                      <a:pt x="153353" y="120015"/>
                    </a:lnTo>
                    <a:lnTo>
                      <a:pt x="153353" y="164783"/>
                    </a:lnTo>
                    <a:lnTo>
                      <a:pt x="60960" y="164783"/>
                    </a:lnTo>
                    <a:lnTo>
                      <a:pt x="60960" y="246698"/>
                    </a:lnTo>
                    <a:lnTo>
                      <a:pt x="196215" y="246698"/>
                    </a:lnTo>
                    <a:lnTo>
                      <a:pt x="196215" y="29146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070A5DC9-D09B-425C-96EB-1B6EE99590AB}"/>
                  </a:ext>
                </a:extLst>
              </p:cNvPr>
              <p:cNvSpPr/>
              <p:nvPr/>
            </p:nvSpPr>
            <p:spPr>
              <a:xfrm>
                <a:off x="9013507" y="3288981"/>
                <a:ext cx="255269" cy="291465"/>
              </a:xfrm>
              <a:custGeom>
                <a:avLst/>
                <a:gdLst>
                  <a:gd name="connsiteX0" fmla="*/ 56198 w 255269"/>
                  <a:gd name="connsiteY0" fmla="*/ 65723 h 291465"/>
                  <a:gd name="connsiteX1" fmla="*/ 50482 w 255269"/>
                  <a:gd name="connsiteY1" fmla="*/ 65723 h 291465"/>
                  <a:gd name="connsiteX2" fmla="*/ 50482 w 255269"/>
                  <a:gd name="connsiteY2" fmla="*/ 291465 h 291465"/>
                  <a:gd name="connsiteX3" fmla="*/ 0 w 255269"/>
                  <a:gd name="connsiteY3" fmla="*/ 291465 h 291465"/>
                  <a:gd name="connsiteX4" fmla="*/ 0 w 255269"/>
                  <a:gd name="connsiteY4" fmla="*/ 0 h 291465"/>
                  <a:gd name="connsiteX5" fmla="*/ 81915 w 255269"/>
                  <a:gd name="connsiteY5" fmla="*/ 0 h 291465"/>
                  <a:gd name="connsiteX6" fmla="*/ 198120 w 255269"/>
                  <a:gd name="connsiteY6" fmla="*/ 223838 h 291465"/>
                  <a:gd name="connsiteX7" fmla="*/ 203835 w 255269"/>
                  <a:gd name="connsiteY7" fmla="*/ 223838 h 291465"/>
                  <a:gd name="connsiteX8" fmla="*/ 203835 w 255269"/>
                  <a:gd name="connsiteY8" fmla="*/ 0 h 291465"/>
                  <a:gd name="connsiteX9" fmla="*/ 255270 w 255269"/>
                  <a:gd name="connsiteY9" fmla="*/ 0 h 291465"/>
                  <a:gd name="connsiteX10" fmla="*/ 255270 w 255269"/>
                  <a:gd name="connsiteY10" fmla="*/ 291465 h 291465"/>
                  <a:gd name="connsiteX11" fmla="*/ 173355 w 255269"/>
                  <a:gd name="connsiteY11" fmla="*/ 291465 h 29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5269" h="291465">
                    <a:moveTo>
                      <a:pt x="56198" y="65723"/>
                    </a:moveTo>
                    <a:lnTo>
                      <a:pt x="50482" y="65723"/>
                    </a:lnTo>
                    <a:lnTo>
                      <a:pt x="50482" y="291465"/>
                    </a:lnTo>
                    <a:lnTo>
                      <a:pt x="0" y="291465"/>
                    </a:lnTo>
                    <a:lnTo>
                      <a:pt x="0" y="0"/>
                    </a:lnTo>
                    <a:lnTo>
                      <a:pt x="81915" y="0"/>
                    </a:lnTo>
                    <a:lnTo>
                      <a:pt x="198120" y="223838"/>
                    </a:lnTo>
                    <a:lnTo>
                      <a:pt x="203835" y="223838"/>
                    </a:lnTo>
                    <a:lnTo>
                      <a:pt x="203835" y="0"/>
                    </a:lnTo>
                    <a:lnTo>
                      <a:pt x="255270" y="0"/>
                    </a:lnTo>
                    <a:lnTo>
                      <a:pt x="255270" y="291465"/>
                    </a:lnTo>
                    <a:lnTo>
                      <a:pt x="173355" y="29146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</p:grpSp>
        <p:grpSp>
          <p:nvGrpSpPr>
            <p:cNvPr id="44" name="Graphic 5">
              <a:extLst>
                <a:ext uri="{FF2B5EF4-FFF2-40B4-BE49-F238E27FC236}">
                  <a16:creationId xmlns:a16="http://schemas.microsoft.com/office/drawing/2014/main" id="{3CB292EF-50D1-40C7-A7FE-E7F0D868CAC9}"/>
                </a:ext>
              </a:extLst>
            </p:cNvPr>
            <p:cNvGrpSpPr/>
            <p:nvPr/>
          </p:nvGrpSpPr>
          <p:grpSpPr>
            <a:xfrm>
              <a:off x="2924376" y="3005294"/>
              <a:ext cx="848261" cy="848312"/>
              <a:chOff x="2924376" y="3005294"/>
              <a:chExt cx="848261" cy="848312"/>
            </a:xfrm>
            <a:solidFill>
              <a:schemeClr val="bg1"/>
            </a:solidFill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1B6ED594-E2AF-47D1-9FBB-EF39CE175FA1}"/>
                  </a:ext>
                </a:extLst>
              </p:cNvPr>
              <p:cNvSpPr/>
              <p:nvPr/>
            </p:nvSpPr>
            <p:spPr>
              <a:xfrm>
                <a:off x="3103244" y="3005294"/>
                <a:ext cx="669393" cy="647542"/>
              </a:xfrm>
              <a:custGeom>
                <a:avLst/>
                <a:gdLst>
                  <a:gd name="connsiteX0" fmla="*/ 596265 w 669393"/>
                  <a:gd name="connsiteY0" fmla="*/ 73185 h 647542"/>
                  <a:gd name="connsiteX1" fmla="*/ 6668 w 669393"/>
                  <a:gd name="connsiteY1" fmla="*/ 185580 h 647542"/>
                  <a:gd name="connsiteX2" fmla="*/ 0 w 669393"/>
                  <a:gd name="connsiteY2" fmla="*/ 193200 h 647542"/>
                  <a:gd name="connsiteX3" fmla="*/ 239078 w 669393"/>
                  <a:gd name="connsiteY3" fmla="*/ 94140 h 647542"/>
                  <a:gd name="connsiteX4" fmla="*/ 496253 w 669393"/>
                  <a:gd name="connsiteY4" fmla="*/ 200820 h 647542"/>
                  <a:gd name="connsiteX5" fmla="*/ 496253 w 669393"/>
                  <a:gd name="connsiteY5" fmla="*/ 647543 h 647542"/>
                  <a:gd name="connsiteX6" fmla="*/ 596265 w 669393"/>
                  <a:gd name="connsiteY6" fmla="*/ 73185 h 647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9393" h="647542">
                    <a:moveTo>
                      <a:pt x="596265" y="73185"/>
                    </a:moveTo>
                    <a:cubicBezTo>
                      <a:pt x="464820" y="-58260"/>
                      <a:pt x="200978" y="-7777"/>
                      <a:pt x="6668" y="185580"/>
                    </a:cubicBezTo>
                    <a:cubicBezTo>
                      <a:pt x="6668" y="185580"/>
                      <a:pt x="1905" y="190343"/>
                      <a:pt x="0" y="193200"/>
                    </a:cubicBezTo>
                    <a:lnTo>
                      <a:pt x="239078" y="94140"/>
                    </a:lnTo>
                    <a:lnTo>
                      <a:pt x="496253" y="200820"/>
                    </a:lnTo>
                    <a:lnTo>
                      <a:pt x="496253" y="647543"/>
                    </a:lnTo>
                    <a:cubicBezTo>
                      <a:pt x="679133" y="455138"/>
                      <a:pt x="724853" y="201773"/>
                      <a:pt x="596265" y="7318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6AC9B895-DE6A-43B9-A0E0-8BF288D369C6}"/>
                  </a:ext>
                </a:extLst>
              </p:cNvPr>
              <p:cNvSpPr/>
              <p:nvPr/>
            </p:nvSpPr>
            <p:spPr>
              <a:xfrm>
                <a:off x="2924376" y="3217544"/>
                <a:ext cx="665595" cy="636062"/>
              </a:xfrm>
              <a:custGeom>
                <a:avLst/>
                <a:gdLst>
                  <a:gd name="connsiteX0" fmla="*/ 661786 w 665595"/>
                  <a:gd name="connsiteY0" fmla="*/ 449580 h 636062"/>
                  <a:gd name="connsiteX1" fmla="*/ 665596 w 665595"/>
                  <a:gd name="connsiteY1" fmla="*/ 444818 h 636062"/>
                  <a:gd name="connsiteX2" fmla="*/ 657023 w 665595"/>
                  <a:gd name="connsiteY2" fmla="*/ 444818 h 636062"/>
                  <a:gd name="connsiteX3" fmla="*/ 657023 w 665595"/>
                  <a:gd name="connsiteY3" fmla="*/ 444818 h 636062"/>
                  <a:gd name="connsiteX4" fmla="*/ 160771 w 665595"/>
                  <a:gd name="connsiteY4" fmla="*/ 444818 h 636062"/>
                  <a:gd name="connsiteX5" fmla="*/ 160771 w 665595"/>
                  <a:gd name="connsiteY5" fmla="*/ 0 h 636062"/>
                  <a:gd name="connsiteX6" fmla="*/ 73141 w 665595"/>
                  <a:gd name="connsiteY6" fmla="*/ 562928 h 636062"/>
                  <a:gd name="connsiteX7" fmla="*/ 661786 w 665595"/>
                  <a:gd name="connsiteY7" fmla="*/ 449580 h 636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5595" h="636062">
                    <a:moveTo>
                      <a:pt x="661786" y="449580"/>
                    </a:moveTo>
                    <a:cubicBezTo>
                      <a:pt x="663691" y="447675"/>
                      <a:pt x="664643" y="446722"/>
                      <a:pt x="665596" y="444818"/>
                    </a:cubicBezTo>
                    <a:lnTo>
                      <a:pt x="657023" y="444818"/>
                    </a:lnTo>
                    <a:lnTo>
                      <a:pt x="657023" y="444818"/>
                    </a:lnTo>
                    <a:lnTo>
                      <a:pt x="160771" y="444818"/>
                    </a:lnTo>
                    <a:lnTo>
                      <a:pt x="160771" y="0"/>
                    </a:lnTo>
                    <a:cubicBezTo>
                      <a:pt x="-11632" y="190500"/>
                      <a:pt x="-52589" y="437197"/>
                      <a:pt x="73141" y="562928"/>
                    </a:cubicBezTo>
                    <a:cubicBezTo>
                      <a:pt x="204586" y="694373"/>
                      <a:pt x="468428" y="643890"/>
                      <a:pt x="661786" y="44958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44106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9138" y="1798638"/>
            <a:ext cx="4612462" cy="1711362"/>
          </a:xfrm>
        </p:spPr>
        <p:txBody>
          <a:bodyPr anchor="t"/>
          <a:lstStyle>
            <a:lvl1pPr algn="l">
              <a:defRPr sz="3600"/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0000" y="3600000"/>
            <a:ext cx="4611600" cy="4860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/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da-DK" dirty="0"/>
              <a:t>Klik for at tilføje undertitel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7C4516-588C-403E-B742-5FE6AD05CE4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DC3650AE-BB0B-4969-88F1-37BD085626D8}" type="datetime2">
              <a:rPr lang="da-DK" smtClean="0"/>
              <a:t>17. oktober 2022</a:t>
            </a:fld>
            <a:endParaRPr lang="da-DK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4DE875E-CE70-411F-B255-D516DBDF494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7C46E79-ABB1-4BD8-AB72-6E0E6DE2D73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FC733AC-F62B-4E84-8ADD-FD0E9CEB83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85398" y="358776"/>
            <a:ext cx="2476800" cy="330984"/>
          </a:xfrm>
          <a:prstGeom prst="rect">
            <a:avLst/>
          </a:prstGeom>
        </p:spPr>
      </p:pic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02B6F158-A7D5-4D27-B878-B6EB01C25F7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96013" y="568322"/>
            <a:ext cx="5275987" cy="5929316"/>
          </a:xfrm>
          <a:custGeom>
            <a:avLst/>
            <a:gdLst>
              <a:gd name="connsiteX0" fmla="*/ 2644387 w 5275987"/>
              <a:gd name="connsiteY0" fmla="*/ 0 h 5929316"/>
              <a:gd name="connsiteX1" fmla="*/ 5274665 w 5275987"/>
              <a:gd name="connsiteY1" fmla="*/ 1121143 h 5929316"/>
              <a:gd name="connsiteX2" fmla="*/ 5275987 w 5275987"/>
              <a:gd name="connsiteY2" fmla="*/ 5834048 h 5929316"/>
              <a:gd name="connsiteX3" fmla="*/ 5275320 w 5275987"/>
              <a:gd name="connsiteY3" fmla="*/ 5834048 h 5929316"/>
              <a:gd name="connsiteX4" fmla="*/ 5275320 w 5275987"/>
              <a:gd name="connsiteY4" fmla="*/ 5929316 h 5929316"/>
              <a:gd name="connsiteX5" fmla="*/ 0 w 5275987"/>
              <a:gd name="connsiteY5" fmla="*/ 5929316 h 5929316"/>
              <a:gd name="connsiteX6" fmla="*/ 0 w 5275987"/>
              <a:gd name="connsiteY6" fmla="*/ 5680078 h 5929316"/>
              <a:gd name="connsiteX7" fmla="*/ 966 w 5275987"/>
              <a:gd name="connsiteY7" fmla="*/ 5680078 h 5929316"/>
              <a:gd name="connsiteX8" fmla="*/ 983 w 5275987"/>
              <a:gd name="connsiteY8" fmla="*/ 3478634 h 5929316"/>
              <a:gd name="connsiteX9" fmla="*/ 1002 w 5275987"/>
              <a:gd name="connsiteY9" fmla="*/ 1122427 h 592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75987" h="5929316">
                <a:moveTo>
                  <a:pt x="2644387" y="0"/>
                </a:moveTo>
                <a:lnTo>
                  <a:pt x="5274665" y="1121143"/>
                </a:lnTo>
                <a:cubicBezTo>
                  <a:pt x="5275106" y="2692111"/>
                  <a:pt x="5275546" y="4263080"/>
                  <a:pt x="5275987" y="5834048"/>
                </a:cubicBezTo>
                <a:lnTo>
                  <a:pt x="5275320" y="5834048"/>
                </a:lnTo>
                <a:lnTo>
                  <a:pt x="5275320" y="5929316"/>
                </a:lnTo>
                <a:lnTo>
                  <a:pt x="0" y="5929316"/>
                </a:lnTo>
                <a:lnTo>
                  <a:pt x="0" y="5680078"/>
                </a:lnTo>
                <a:lnTo>
                  <a:pt x="966" y="5680078"/>
                </a:lnTo>
                <a:lnTo>
                  <a:pt x="983" y="3478634"/>
                </a:lnTo>
                <a:cubicBezTo>
                  <a:pt x="1254" y="2692404"/>
                  <a:pt x="1525" y="1906174"/>
                  <a:pt x="1002" y="112242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64800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a-DK" dirty="0"/>
              <a:t>Klik på ikonet for at tilføje billede</a:t>
            </a:r>
          </a:p>
        </p:txBody>
      </p:sp>
    </p:spTree>
    <p:extLst>
      <p:ext uri="{BB962C8B-B14F-4D97-AF65-F5344CB8AC3E}">
        <p14:creationId xmlns:p14="http://schemas.microsoft.com/office/powerpoint/2010/main" val="14857131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ugergu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ast overskrift"/>
          <p:cNvSpPr txBox="1"/>
          <p:nvPr userDrawn="1"/>
        </p:nvSpPr>
        <p:spPr>
          <a:xfrm>
            <a:off x="719138" y="358775"/>
            <a:ext cx="10929935" cy="74010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da-DK" sz="32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TIPS &amp; TRICKS - DIN BRUGERGUIDE</a:t>
            </a:r>
          </a:p>
        </p:txBody>
      </p:sp>
      <p:sp>
        <p:nvSpPr>
          <p:cNvPr id="27" name="Text Box 2">
            <a:extLst>
              <a:ext uri="{FF2B5EF4-FFF2-40B4-BE49-F238E27FC236}">
                <a16:creationId xmlns:a16="http://schemas.microsoft.com/office/drawing/2014/main" id="{1E86B7E7-F87D-4375-BAE3-34A81C5D0F8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19138" y="1614980"/>
            <a:ext cx="2448910" cy="404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1600" dirty="0">
                <a:latin typeface="+mn-lt"/>
                <a:cs typeface="Arial" panose="020B0604020202020204" pitchFamily="34" charset="0"/>
              </a:rPr>
              <a:t>TYPOGRAFIER</a:t>
            </a:r>
            <a:endParaRPr lang="da-DK" altLang="da-DK" sz="16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Brug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at gå frem i tekst-niveauer. Klik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ENTER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derefter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for at skifte fra et niveau til det næste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at gå tilbage i tekst-niveauer,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brug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SHIFT+TAB</a:t>
            </a: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Alternativt kan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Forøg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og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Formindsk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listeniveau bruges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sz="900" b="1" noProof="1">
                <a:latin typeface="+mn-lt"/>
                <a:cs typeface="Arial" panose="020B0604020202020204" pitchFamily="34" charset="0"/>
              </a:rPr>
              <a:t>TIP: Brug</a:t>
            </a:r>
            <a:r>
              <a:rPr lang="da-DK" sz="900" b="1" baseline="0" noProof="1">
                <a:latin typeface="+mn-lt"/>
                <a:cs typeface="Arial" panose="020B0604020202020204" pitchFamily="34" charset="0"/>
              </a:rPr>
              <a:t> bullet knappen</a:t>
            </a:r>
            <a:endParaRPr lang="da-DK" sz="900" b="1" noProof="1"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Fjern bullet for almindelig tekst.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bullet knappen for at sætte korrekt bullet igen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16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da-DK" altLang="da-DK" sz="16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sz="1600" dirty="0">
                <a:latin typeface="+mn-lt"/>
                <a:cs typeface="Arial" panose="020B0604020202020204" pitchFamily="34" charset="0"/>
              </a:rPr>
              <a:t>SLIDES &amp; LAYOUTS</a:t>
            </a:r>
            <a:r>
              <a:rPr lang="da-DK" altLang="da-DK" sz="16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da-DK" altLang="da-DK" sz="16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menupunktet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Nyt Slide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Hjem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fanen for at indsætte nyt slide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Ændre layout</a:t>
            </a: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pilen</a:t>
            </a:r>
            <a: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ved siden af </a:t>
            </a:r>
            <a:r>
              <a:rPr lang="da-DK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Layout</a:t>
            </a:r>
            <a: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at få vist en dropdown menu af </a:t>
            </a:r>
            <a:b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mulige slides layout</a:t>
            </a: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8" name="Text Box 3">
            <a:extLst>
              <a:ext uri="{FF2B5EF4-FFF2-40B4-BE49-F238E27FC236}">
                <a16:creationId xmlns:a16="http://schemas.microsoft.com/office/drawing/2014/main" id="{F5D76AC5-956B-497C-88E2-05290D3AAF8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498493" y="1614980"/>
            <a:ext cx="2448911" cy="372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Nulstil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Nulstil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for at nulstille placering, størrelse og formatering af pladsholdere til layoutets oprindelige design i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Hjem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fanen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endParaRPr 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1600" dirty="0">
                <a:latin typeface="+mn-lt"/>
                <a:cs typeface="Arial" panose="020B0604020202020204" pitchFamily="34" charset="0"/>
              </a:rPr>
              <a:t>BILLEDER</a:t>
            </a:r>
            <a:endParaRPr lang="da-DK" sz="16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På slides med billedpladsholder,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ikonet og vælg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Indsæt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Beskær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Beskær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for at ændre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billedets fokus/størrelse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Ønsker du at skalere billedet, så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hold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-knappen nede, mens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du trækker i billedets hjørner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TIP: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Hvis du sletter billedet og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indsætter et nyt, kan billedet lægge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sig foran tekst og grafik. Hvis dette sker, højreklik på billedet og vælg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Placer bagest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0" name="Text Box 4">
            <a:extLst>
              <a:ext uri="{FF2B5EF4-FFF2-40B4-BE49-F238E27FC236}">
                <a16:creationId xmlns:a16="http://schemas.microsoft.com/office/drawing/2014/main" id="{460FBAEE-DC7E-44A6-BEA8-1DCAE4DE772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77849" y="1614980"/>
            <a:ext cx="2641123" cy="435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1600" dirty="0">
                <a:latin typeface="+mn-lt"/>
                <a:cs typeface="Arial" panose="020B0604020202020204" pitchFamily="34" charset="0"/>
              </a:rPr>
              <a:t>SIDEHOVED &amp; -FOD</a:t>
            </a:r>
            <a:endParaRPr lang="da-DK" altLang="da-DK" sz="16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Gør dette som</a:t>
            </a:r>
            <a: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det sidste i din præsentation, så ændringerne slår igennem på alle slides</a:t>
            </a:r>
            <a:endParaRPr 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Sidehoved og Sidefod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 fanen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Indsæt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(indtast evt. tekst i sidefod)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Anvend på alle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eller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Anvend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hvis det kun skal være på et enkelt slide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sz="1600" dirty="0">
                <a:latin typeface="+mn-lt"/>
                <a:cs typeface="Arial" panose="020B0604020202020204" pitchFamily="34" charset="0"/>
              </a:rPr>
              <a:t>HJÆLPELINJER</a:t>
            </a:r>
            <a:endParaRPr lang="da-DK" sz="16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Vis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og sæt hak ved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TIP: Alt + F9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hurtig visning af hjælpelinjer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Mac: </a:t>
            </a:r>
            <a:r>
              <a:rPr lang="da-DK" sz="900" b="0" i="0" dirty="0">
                <a:solidFill>
                  <a:srgbClr val="333333"/>
                </a:solidFill>
                <a:effectLst/>
                <a:latin typeface="Arial"/>
              </a:rPr>
              <a:t>⌘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+ option + ctrl + G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16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COPY/PASTE INDHOLD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Du har 2 muligheder, når du kopierer gammelt indhold over i din nye præsentation: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Best practice: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Opret et slide i din nye præsentation og kopier ét indholdselement ad gangen (fx kopier al tekst fra én tekstboks)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Eller kopier et helt slide over i din nye præsentation og vælg derefter et passende layout . Husk at slette de gamle, forkerte layouts (gå i Vis &gt; Slidemaster og slet dem)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7B73ADD-C9A2-4CC9-B9B1-829AB8120F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67592" y="3506940"/>
            <a:ext cx="257143" cy="28571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4E7EF11-FB06-4FF3-89B6-C9C7B40D4D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901" t="45142" r="62601" b="9046"/>
          <a:stretch/>
        </p:blipFill>
        <p:spPr>
          <a:xfrm>
            <a:off x="6736075" y="2863199"/>
            <a:ext cx="341204" cy="321707"/>
          </a:xfrm>
          <a:prstGeom prst="rect">
            <a:avLst/>
          </a:prstGeom>
        </p:spPr>
      </p:pic>
      <p:pic>
        <p:nvPicPr>
          <p:cNvPr id="33" name="Billede 1">
            <a:extLst>
              <a:ext uri="{FF2B5EF4-FFF2-40B4-BE49-F238E27FC236}">
                <a16:creationId xmlns:a16="http://schemas.microsoft.com/office/drawing/2014/main" id="{58944A03-80A9-4768-89E7-4E910EFFBC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73039" y="4525372"/>
            <a:ext cx="308589" cy="528030"/>
          </a:xfrm>
          <a:prstGeom prst="rect">
            <a:avLst/>
          </a:prstGeom>
        </p:spPr>
      </p:pic>
      <p:pic>
        <p:nvPicPr>
          <p:cNvPr id="35" name="Billede 4">
            <a:extLst>
              <a:ext uri="{FF2B5EF4-FFF2-40B4-BE49-F238E27FC236}">
                <a16:creationId xmlns:a16="http://schemas.microsoft.com/office/drawing/2014/main" id="{51BFC2D6-78F9-4DE9-9EA2-2262FCDF4E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031"/>
          <a:stretch/>
        </p:blipFill>
        <p:spPr>
          <a:xfrm>
            <a:off x="6808489" y="1975028"/>
            <a:ext cx="496606" cy="172842"/>
          </a:xfrm>
          <a:prstGeom prst="rect">
            <a:avLst/>
          </a:prstGeom>
        </p:spPr>
      </p:pic>
      <p:pic>
        <p:nvPicPr>
          <p:cNvPr id="36" name="Billede 5">
            <a:extLst>
              <a:ext uri="{FF2B5EF4-FFF2-40B4-BE49-F238E27FC236}">
                <a16:creationId xmlns:a16="http://schemas.microsoft.com/office/drawing/2014/main" id="{EBC4A3E5-1D15-4741-BFC6-17ACF4D5CD3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812219" y="3541344"/>
            <a:ext cx="366043" cy="48043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C19287C-813E-4966-89A1-64D6247DEA8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068133" y="2748899"/>
            <a:ext cx="457143" cy="25714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07658DD-99CF-4B02-82C0-E6D1C908CA1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074013" y="5203140"/>
            <a:ext cx="475428" cy="176762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35803521-009F-447D-8D16-21D9EADF441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029493" y="2144296"/>
            <a:ext cx="440195" cy="543366"/>
          </a:xfrm>
          <a:prstGeom prst="rect">
            <a:avLst/>
          </a:prstGeom>
        </p:spPr>
      </p:pic>
      <p:sp>
        <p:nvSpPr>
          <p:cNvPr id="14" name="Date Placeholder 6" hidden="1">
            <a:extLst>
              <a:ext uri="{FF2B5EF4-FFF2-40B4-BE49-F238E27FC236}">
                <a16:creationId xmlns:a16="http://schemas.microsoft.com/office/drawing/2014/main" id="{E4FD2B6E-39A9-4094-A5FF-CBA180265C06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1D736BE2-FA01-468E-9EB3-D707920AA64D}" type="datetime4">
              <a:rPr lang="da-DK" smtClean="0"/>
              <a:t>22-10-17</a:t>
            </a:fld>
            <a:endParaRPr lang="da-DK" dirty="0"/>
          </a:p>
        </p:txBody>
      </p:sp>
      <p:sp>
        <p:nvSpPr>
          <p:cNvPr id="15" name="Footer Placeholder 8" hidden="1">
            <a:extLst>
              <a:ext uri="{FF2B5EF4-FFF2-40B4-BE49-F238E27FC236}">
                <a16:creationId xmlns:a16="http://schemas.microsoft.com/office/drawing/2014/main" id="{AAFF8183-88DB-4217-8B14-93C3A2F3C63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6" name="Slide Number Placeholder 10" hidden="1">
            <a:extLst>
              <a:ext uri="{FF2B5EF4-FFF2-40B4-BE49-F238E27FC236}">
                <a16:creationId xmlns:a16="http://schemas.microsoft.com/office/drawing/2014/main" id="{2ECA3156-EAFA-499A-BDD3-C3FE309B573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069401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Brug ikke layouts efter dette &gt;&gt;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rgbClr val="003755"/>
              </a:buClr>
            </a:pPr>
            <a:endParaRPr lang="da-DK" sz="1400" dirty="0" err="1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 userDrawn="1"/>
        </p:nvSpPr>
        <p:spPr>
          <a:xfrm>
            <a:off x="430213" y="656823"/>
            <a:ext cx="11356977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da-DK" sz="4400" b="0" noProof="0" dirty="0">
                <a:solidFill>
                  <a:schemeClr val="bg1"/>
                </a:solidFill>
              </a:rPr>
              <a:t>Hvis du ser andre </a:t>
            </a:r>
            <a:r>
              <a:rPr lang="da-DK" sz="4400" b="1" i="1" noProof="0" dirty="0">
                <a:solidFill>
                  <a:schemeClr val="bg1"/>
                </a:solidFill>
              </a:rPr>
              <a:t>layouts efter dette,</a:t>
            </a:r>
            <a:r>
              <a:rPr lang="da-DK" sz="4400" b="0" i="0" noProof="0" dirty="0">
                <a:solidFill>
                  <a:schemeClr val="bg1"/>
                </a:solidFill>
              </a:rPr>
              <a:t/>
            </a:r>
            <a:br>
              <a:rPr lang="da-DK" sz="4400" b="0" i="0" noProof="0" dirty="0">
                <a:solidFill>
                  <a:schemeClr val="bg1"/>
                </a:solidFill>
              </a:rPr>
            </a:br>
            <a:r>
              <a:rPr lang="da-DK" sz="4400" b="0" noProof="0" dirty="0">
                <a:solidFill>
                  <a:schemeClr val="bg1"/>
                </a:solidFill>
              </a:rPr>
              <a:t>brug dem ikke. Disse layouts </a:t>
            </a:r>
            <a:r>
              <a:rPr lang="da-DK" sz="4400" b="1" i="1" u="none" noProof="0" dirty="0">
                <a:solidFill>
                  <a:schemeClr val="bg1"/>
                </a:solidFill>
              </a:rPr>
              <a:t>tilhører ikke </a:t>
            </a:r>
            <a:r>
              <a:rPr lang="da-DK" sz="4400" b="0" i="0" u="none" noProof="0" dirty="0">
                <a:solidFill>
                  <a:schemeClr val="bg1"/>
                </a:solidFill>
              </a:rPr>
              <a:t>vores </a:t>
            </a:r>
            <a:r>
              <a:rPr lang="da-DK" sz="4400" b="0" i="0" u="none" noProof="1">
                <a:solidFill>
                  <a:schemeClr val="bg1"/>
                </a:solidFill>
              </a:rPr>
              <a:t>corporate</a:t>
            </a:r>
            <a:r>
              <a:rPr lang="da-DK" sz="4400" b="0" noProof="0" dirty="0">
                <a:solidFill>
                  <a:schemeClr val="bg1"/>
                </a:solidFill>
              </a:rPr>
              <a:t>skabelon.</a:t>
            </a:r>
            <a:r>
              <a:rPr lang="da-DK" sz="2800" b="0" noProof="0" dirty="0">
                <a:solidFill>
                  <a:schemeClr val="bg1"/>
                </a:solidFill>
              </a:rPr>
              <a:t/>
            </a:r>
            <a:br>
              <a:rPr lang="da-DK" sz="2800" b="0" noProof="0" dirty="0">
                <a:solidFill>
                  <a:schemeClr val="bg1"/>
                </a:solidFill>
              </a:rPr>
            </a:br>
            <a:r>
              <a:rPr lang="da-DK" sz="2800" b="0" noProof="0" dirty="0">
                <a:solidFill>
                  <a:schemeClr val="bg1"/>
                </a:solidFill>
              </a:rPr>
              <a:t/>
            </a:r>
            <a:br>
              <a:rPr lang="da-DK" sz="2800" b="0" noProof="0" dirty="0">
                <a:solidFill>
                  <a:schemeClr val="bg1"/>
                </a:solidFill>
              </a:rPr>
            </a:br>
            <a:endParaRPr lang="da-DK" sz="2800" b="0" noProof="0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 bwMode="black">
          <a:xfrm rot="8100000">
            <a:off x="10404874" y="3325226"/>
            <a:ext cx="1036788" cy="1036788"/>
            <a:chOff x="6096000" y="4963130"/>
            <a:chExt cx="1456719" cy="1456719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 bwMode="black"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da-DK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 bwMode="black"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da-DK" sz="14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>
          <a:xfrm>
            <a:off x="472536" y="2986685"/>
            <a:ext cx="1015234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10000" b="1" i="1" noProof="0" dirty="0">
                <a:solidFill>
                  <a:schemeClr val="bg1"/>
                </a:solidFill>
              </a:rPr>
              <a:t>Brug dem ikke </a:t>
            </a:r>
            <a:endParaRPr lang="da-DK" sz="10000" b="1" i="1" noProof="0" dirty="0"/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>
          <a:xfrm>
            <a:off x="430214" y="5186455"/>
            <a:ext cx="11356974" cy="12772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da-DK" sz="2000" b="0" noProof="0" dirty="0">
                <a:solidFill>
                  <a:schemeClr val="bg1"/>
                </a:solidFill>
              </a:rPr>
              <a:t>Pga. PowerPoints standard Kopier/Indsæt funktionalitet kan ekstra uønskede layouts forekomme.</a:t>
            </a:r>
          </a:p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da-DK" sz="2000" b="0" noProof="0" dirty="0">
                <a:solidFill>
                  <a:schemeClr val="bg1"/>
                </a:solidFill>
              </a:rPr>
              <a:t>OBS! Layouts efter dette kan indeholde potentiel fortrolig information.</a:t>
            </a:r>
            <a:r>
              <a:rPr lang="da-DK" sz="1800" b="0" noProof="0" dirty="0">
                <a:solidFill>
                  <a:schemeClr val="bg1"/>
                </a:solidFill>
              </a:rPr>
              <a:t/>
            </a:r>
            <a:br>
              <a:rPr lang="da-DK" sz="1800" b="0" noProof="0" dirty="0">
                <a:solidFill>
                  <a:schemeClr val="bg1"/>
                </a:solidFill>
              </a:rPr>
            </a:br>
            <a:endParaRPr lang="da-DK" sz="1800" b="0" noProof="0" dirty="0">
              <a:solidFill>
                <a:schemeClr val="bg1"/>
              </a:solidFill>
            </a:endParaRPr>
          </a:p>
        </p:txBody>
      </p:sp>
      <p:sp>
        <p:nvSpPr>
          <p:cNvPr id="13" name="Date Placeholder 6" hidden="1">
            <a:extLst>
              <a:ext uri="{FF2B5EF4-FFF2-40B4-BE49-F238E27FC236}">
                <a16:creationId xmlns:a16="http://schemas.microsoft.com/office/drawing/2014/main" id="{64CEB7DD-E8FE-47C7-8823-750A10754EB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CB375CC-2CFD-45EE-817E-F4267FCEFCDF}" type="datetime2">
              <a:rPr lang="da-DK" smtClean="0"/>
              <a:t>17. oktober 2022</a:t>
            </a:fld>
            <a:endParaRPr lang="da-DK" dirty="0"/>
          </a:p>
        </p:txBody>
      </p:sp>
      <p:sp>
        <p:nvSpPr>
          <p:cNvPr id="14" name="Footer Placeholder 8" hidden="1">
            <a:extLst>
              <a:ext uri="{FF2B5EF4-FFF2-40B4-BE49-F238E27FC236}">
                <a16:creationId xmlns:a16="http://schemas.microsoft.com/office/drawing/2014/main" id="{06739825-D1B6-4F3A-8216-BA5B32BD19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5" name="Slide Number Placeholder 10" hidden="1">
            <a:extLst>
              <a:ext uri="{FF2B5EF4-FFF2-40B4-BE49-F238E27FC236}">
                <a16:creationId xmlns:a16="http://schemas.microsoft.com/office/drawing/2014/main" id="{A2244AC4-18E1-41D9-B6D4-4D2415BE8C3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886622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901808" y="1600201"/>
            <a:ext cx="4999891" cy="432931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293459" y="1600201"/>
            <a:ext cx="4948003" cy="432931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9" name="Pladsholder til tekst 13"/>
          <p:cNvSpPr>
            <a:spLocks noGrp="1"/>
          </p:cNvSpPr>
          <p:nvPr>
            <p:ph type="body" sz="quarter" idx="10" hasCustomPrompt="1"/>
          </p:nvPr>
        </p:nvSpPr>
        <p:spPr>
          <a:xfrm>
            <a:off x="9301384" y="6386607"/>
            <a:ext cx="1976216" cy="250844"/>
          </a:xfrm>
        </p:spPr>
        <p:txBody>
          <a:bodyPr anchor="ctr">
            <a:noAutofit/>
          </a:bodyPr>
          <a:lstStyle>
            <a:lvl1pPr marL="0" indent="0" algn="r">
              <a:buFont typeface="Arial"/>
              <a:buNone/>
              <a:defRPr sz="1100">
                <a:solidFill>
                  <a:srgbClr val="FFFFFF"/>
                </a:solidFill>
              </a:defRPr>
            </a:lvl1pPr>
            <a:lvl2pPr marL="457200" indent="0">
              <a:buNone/>
              <a:defRPr sz="1100">
                <a:solidFill>
                  <a:srgbClr val="FFFFFF"/>
                </a:solidFill>
              </a:defRPr>
            </a:lvl2pPr>
            <a:lvl3pPr marL="914400" indent="0">
              <a:buNone/>
              <a:defRPr sz="1100">
                <a:solidFill>
                  <a:srgbClr val="FFFFFF"/>
                </a:solidFill>
              </a:defRPr>
            </a:lvl3pPr>
            <a:lvl4pPr marL="1371600" indent="0">
              <a:buNone/>
              <a:defRPr sz="1100">
                <a:solidFill>
                  <a:srgbClr val="FFFFFF"/>
                </a:solidFill>
              </a:defRPr>
            </a:lvl4pPr>
            <a:lvl5pPr marL="1828800" indent="0">
              <a:buNone/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da-DK" dirty="0"/>
              <a:t>Dato / Title</a:t>
            </a:r>
          </a:p>
        </p:txBody>
      </p:sp>
    </p:spTree>
    <p:extLst>
      <p:ext uri="{BB962C8B-B14F-4D97-AF65-F5344CB8AC3E}">
        <p14:creationId xmlns:p14="http://schemas.microsoft.com/office/powerpoint/2010/main" val="21680841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MØde #7, 7.10.2022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GB"/>
              <a:t>Baseline 2020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59761" y="544472"/>
            <a:ext cx="11072484" cy="25304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333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  <a:endParaRPr lang="en-GB" dirty="0"/>
          </a:p>
        </p:txBody>
      </p:sp>
      <p:sp>
        <p:nvSpPr>
          <p:cNvPr id="12" name="Content Placeholder 8"/>
          <p:cNvSpPr>
            <a:spLocks noGrp="1"/>
          </p:cNvSpPr>
          <p:nvPr>
            <p:ph sz="quarter" idx="15"/>
          </p:nvPr>
        </p:nvSpPr>
        <p:spPr>
          <a:xfrm>
            <a:off x="559766" y="2537013"/>
            <a:ext cx="5261945" cy="3175593"/>
          </a:xfrm>
        </p:spPr>
        <p:txBody>
          <a:bodyPr/>
          <a:lstStyle>
            <a:lvl1pPr marL="0" indent="0">
              <a:buClr>
                <a:srgbClr val="F04E23"/>
              </a:buClr>
              <a:buFontTx/>
              <a:buNone/>
              <a:defRPr>
                <a:solidFill>
                  <a:srgbClr val="000000"/>
                </a:solidFill>
              </a:defRPr>
            </a:lvl1pPr>
            <a:lvl2pPr marL="476237" indent="0">
              <a:buClr>
                <a:srgbClr val="F04E23"/>
              </a:buClr>
              <a:buFontTx/>
              <a:buNone/>
              <a:defRPr>
                <a:solidFill>
                  <a:srgbClr val="000000"/>
                </a:solidFill>
              </a:defRPr>
            </a:lvl2pPr>
            <a:lvl3pPr marL="952476" indent="0">
              <a:buClr>
                <a:srgbClr val="F04E23"/>
              </a:buClr>
              <a:buFontTx/>
              <a:buNone/>
              <a:defRPr>
                <a:solidFill>
                  <a:srgbClr val="000000"/>
                </a:solidFill>
              </a:defRPr>
            </a:lvl3pPr>
            <a:lvl4pPr marL="1439297" indent="0">
              <a:buClr>
                <a:srgbClr val="F04E23"/>
              </a:buClr>
              <a:buFontTx/>
              <a:buNone/>
              <a:defRPr>
                <a:solidFill>
                  <a:srgbClr val="000000"/>
                </a:solidFill>
              </a:defRPr>
            </a:lvl4pPr>
            <a:lvl5pPr marL="1919769" indent="0">
              <a:buClr>
                <a:srgbClr val="F04E23"/>
              </a:buClr>
              <a:buFontTx/>
              <a:buNone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6"/>
          </p:nvPr>
        </p:nvSpPr>
        <p:spPr>
          <a:xfrm>
            <a:off x="6370306" y="2537013"/>
            <a:ext cx="5261945" cy="3175593"/>
          </a:xfrm>
        </p:spPr>
        <p:txBody>
          <a:bodyPr/>
          <a:lstStyle>
            <a:lvl1pPr marL="0" indent="0">
              <a:buClr>
                <a:srgbClr val="F04E23"/>
              </a:buClr>
              <a:buFontTx/>
              <a:buNone/>
              <a:defRPr>
                <a:solidFill>
                  <a:srgbClr val="000000"/>
                </a:solidFill>
              </a:defRPr>
            </a:lvl1pPr>
            <a:lvl2pPr marL="719649" indent="-243411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2pPr>
            <a:lvl3pPr marL="1195887" indent="-243411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3pPr>
            <a:lvl4pPr marL="1672125" indent="-232828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4pPr>
            <a:lvl5pPr marL="2148364" indent="-228594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4"/>
            <a:endParaRPr lang="en-GB" dirty="0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A1426DDE-E81F-4D39-B750-18EBB8CE934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59766" y="1981201"/>
            <a:ext cx="5261945" cy="555812"/>
          </a:xfrm>
        </p:spPr>
        <p:txBody>
          <a:bodyPr/>
          <a:lstStyle>
            <a:lvl1pPr marL="0" indent="0">
              <a:buClr>
                <a:srgbClr val="F04E23"/>
              </a:buClr>
              <a:buFontTx/>
              <a:buNone/>
              <a:defRPr b="1">
                <a:solidFill>
                  <a:srgbClr val="000000"/>
                </a:solidFill>
              </a:defRPr>
            </a:lvl1pPr>
            <a:lvl2pPr marL="476237" indent="0">
              <a:buClr>
                <a:srgbClr val="F04E23"/>
              </a:buClr>
              <a:buFontTx/>
              <a:buNone/>
              <a:defRPr>
                <a:solidFill>
                  <a:srgbClr val="000000"/>
                </a:solidFill>
              </a:defRPr>
            </a:lvl2pPr>
            <a:lvl3pPr marL="952476" indent="0">
              <a:buClr>
                <a:srgbClr val="F04E23"/>
              </a:buClr>
              <a:buFontTx/>
              <a:buNone/>
              <a:defRPr>
                <a:solidFill>
                  <a:srgbClr val="000000"/>
                </a:solidFill>
              </a:defRPr>
            </a:lvl3pPr>
            <a:lvl4pPr marL="1439297" indent="0">
              <a:buClr>
                <a:srgbClr val="F04E23"/>
              </a:buClr>
              <a:buFontTx/>
              <a:buNone/>
              <a:defRPr>
                <a:solidFill>
                  <a:srgbClr val="000000"/>
                </a:solidFill>
              </a:defRPr>
            </a:lvl4pPr>
            <a:lvl5pPr marL="1919769" indent="0">
              <a:buClr>
                <a:srgbClr val="F04E23"/>
              </a:buClr>
              <a:buFontTx/>
              <a:buNone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GB" dirty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687861B8-9289-4395-A2D2-877DAEA0450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370306" y="1981201"/>
            <a:ext cx="5261945" cy="555812"/>
          </a:xfrm>
        </p:spPr>
        <p:txBody>
          <a:bodyPr/>
          <a:lstStyle>
            <a:lvl1pPr marL="0" indent="0">
              <a:buClr>
                <a:srgbClr val="F04E23"/>
              </a:buClr>
              <a:buFontTx/>
              <a:buNone/>
              <a:defRPr b="1">
                <a:solidFill>
                  <a:srgbClr val="000000"/>
                </a:solidFill>
              </a:defRPr>
            </a:lvl1pPr>
            <a:lvl2pPr marL="719649" indent="-243411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2pPr>
            <a:lvl3pPr marL="1195887" indent="-243411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3pPr>
            <a:lvl4pPr marL="1672125" indent="-232828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4pPr>
            <a:lvl5pPr marL="2148364" indent="-228594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4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967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MØde #7, 7.10.2022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GB"/>
              <a:t>Baseline 2020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59761" y="544472"/>
            <a:ext cx="11072484" cy="25304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333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  <a:endParaRPr lang="en-GB" dirty="0"/>
          </a:p>
        </p:txBody>
      </p:sp>
      <p:sp>
        <p:nvSpPr>
          <p:cNvPr id="11" name="Content Placeholder 8"/>
          <p:cNvSpPr>
            <a:spLocks noGrp="1"/>
          </p:cNvSpPr>
          <p:nvPr>
            <p:ph sz="quarter" idx="15" hasCustomPrompt="1"/>
          </p:nvPr>
        </p:nvSpPr>
        <p:spPr>
          <a:xfrm>
            <a:off x="559759" y="1947655"/>
            <a:ext cx="11072484" cy="3764951"/>
          </a:xfrm>
        </p:spPr>
        <p:txBody>
          <a:bodyPr/>
          <a:lstStyle>
            <a:lvl1pPr marL="0" indent="0">
              <a:buClr>
                <a:srgbClr val="F04E23"/>
              </a:buClr>
              <a:buFontTx/>
              <a:buNone/>
              <a:defRPr>
                <a:solidFill>
                  <a:srgbClr val="000000"/>
                </a:solidFill>
              </a:defRPr>
            </a:lvl1pPr>
            <a:lvl2pPr marL="476237" indent="0">
              <a:buClr>
                <a:srgbClr val="F04E23"/>
              </a:buClr>
              <a:buFont typeface="Verdana" pitchFamily="34" charset="0"/>
              <a:buNone/>
              <a:defRPr>
                <a:solidFill>
                  <a:srgbClr val="000000"/>
                </a:solidFill>
              </a:defRPr>
            </a:lvl2pPr>
            <a:lvl3pPr marL="1195887" indent="-243411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3pPr>
            <a:lvl4pPr marL="1672125" indent="-232828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4pPr>
            <a:lvl5pPr marL="2148364" indent="-228594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 16 </a:t>
            </a:r>
            <a:r>
              <a:rPr lang="en-US" dirty="0" err="1"/>
              <a:t>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65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">
    <p:bg>
      <p:bgPr>
        <a:solidFill>
          <a:srgbClr val="EE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1199456" y="487599"/>
            <a:ext cx="9797384" cy="753567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3467" b="1" kern="1200" baseline="0" dirty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12" name="Pladsholder til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1199456" y="1316570"/>
            <a:ext cx="9797384" cy="672273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sz="2000" b="1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&lt;Underoverskrift&gt;</a:t>
            </a:r>
          </a:p>
        </p:txBody>
      </p:sp>
      <p:sp>
        <p:nvSpPr>
          <p:cNvPr id="5" name="Pladsholder til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1199456" y="2084851"/>
            <a:ext cx="9796800" cy="3840000"/>
          </a:xfrm>
          <a:prstGeom prst="rect">
            <a:avLst/>
          </a:prstGeom>
        </p:spPr>
        <p:txBody>
          <a:bodyPr lIns="0"/>
          <a:lstStyle>
            <a:lvl1pPr marL="287993" indent="-287993">
              <a:spcBef>
                <a:spcPts val="800"/>
              </a:spcBef>
              <a:buFont typeface="Arial" panose="020B0604020202020204" pitchFamily="34" charset="0"/>
              <a:buChar char="•"/>
              <a:defRPr sz="1867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1977" indent="-239994">
              <a:spcBef>
                <a:spcPts val="800"/>
              </a:spcBef>
              <a:buFont typeface="Arial" panose="020B0604020202020204" pitchFamily="34" charset="0"/>
              <a:buChar char="•"/>
              <a:defRPr sz="1867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439964" indent="-239994">
              <a:spcBef>
                <a:spcPts val="800"/>
              </a:spcBef>
              <a:defRPr sz="1867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3948" indent="-239994">
              <a:spcBef>
                <a:spcPts val="800"/>
              </a:spcBef>
              <a:buFont typeface="Arial" panose="020B0604020202020204" pitchFamily="34" charset="0"/>
              <a:buChar char="•"/>
              <a:defRPr sz="1867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da-DK" dirty="0"/>
              <a:t>&lt;Tekst&gt;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</p:txBody>
      </p:sp>
      <p:sp>
        <p:nvSpPr>
          <p:cNvPr id="7" name="Pladsholder til diasnummer 5">
            <a:extLst>
              <a:ext uri="{FF2B5EF4-FFF2-40B4-BE49-F238E27FC236}">
                <a16:creationId xmlns:a16="http://schemas.microsoft.com/office/drawing/2014/main" id="{ACF7D16D-ED8C-40EA-8C0E-6DFC571D50DD}"/>
              </a:ext>
            </a:extLst>
          </p:cNvPr>
          <p:cNvSpPr txBox="1">
            <a:spLocks/>
          </p:cNvSpPr>
          <p:nvPr userDrawn="1"/>
        </p:nvSpPr>
        <p:spPr>
          <a:xfrm>
            <a:off x="1103445" y="6124915"/>
            <a:ext cx="576065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AAE90B4-05C2-4CFA-B75A-4B7C5E977355}" type="slidenum">
              <a:rPr lang="da-DK" sz="1333" smtClean="0">
                <a:solidFill>
                  <a:schemeClr val="accent3"/>
                </a:solidFill>
              </a:rPr>
              <a:pPr algn="l"/>
              <a:t>‹nr.›</a:t>
            </a:fld>
            <a:endParaRPr lang="da-DK" sz="1333" dirty="0">
              <a:solidFill>
                <a:schemeClr val="accent3"/>
              </a:solidFill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38FC0778-BEDA-4E0F-AAD1-CD938C37ED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840416" y="6043854"/>
            <a:ext cx="1248139" cy="52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5B38B60F-EA0F-4B37-BA60-DDA9A36855EC}"/>
              </a:ext>
            </a:extLst>
          </p:cNvPr>
          <p:cNvCxnSpPr>
            <a:cxnSpLocks/>
          </p:cNvCxnSpPr>
          <p:nvPr userDrawn="1"/>
        </p:nvCxnSpPr>
        <p:spPr>
          <a:xfrm>
            <a:off x="1893238" y="6308004"/>
            <a:ext cx="7467125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5054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B1F0E8-F40A-491D-A885-21C14951D61F}"/>
              </a:ext>
            </a:extLst>
          </p:cNvPr>
          <p:cNvSpPr/>
          <p:nvPr userDrawn="1"/>
        </p:nvSpPr>
        <p:spPr>
          <a:xfrm>
            <a:off x="0" y="4141792"/>
            <a:ext cx="12204700" cy="2716209"/>
          </a:xfrm>
          <a:custGeom>
            <a:avLst/>
            <a:gdLst>
              <a:gd name="connsiteX0" fmla="*/ 12204700 w 12204700"/>
              <a:gd name="connsiteY0" fmla="*/ 0 h 2716209"/>
              <a:gd name="connsiteX1" fmla="*/ 12194421 w 12204700"/>
              <a:gd name="connsiteY1" fmla="*/ 2716209 h 2716209"/>
              <a:gd name="connsiteX2" fmla="*/ 0 w 12204700"/>
              <a:gd name="connsiteY2" fmla="*/ 2716209 h 2716209"/>
              <a:gd name="connsiteX3" fmla="*/ 0 w 12204700"/>
              <a:gd name="connsiteY3" fmla="*/ 584200 h 2716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4700" h="2716209">
                <a:moveTo>
                  <a:pt x="12204700" y="0"/>
                </a:moveTo>
                <a:lnTo>
                  <a:pt x="12194421" y="2716209"/>
                </a:lnTo>
                <a:lnTo>
                  <a:pt x="0" y="2716209"/>
                </a:lnTo>
                <a:lnTo>
                  <a:pt x="0" y="5842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9138" y="1798638"/>
            <a:ext cx="4612462" cy="1711362"/>
          </a:xfrm>
        </p:spPr>
        <p:txBody>
          <a:bodyPr anchor="t"/>
          <a:lstStyle>
            <a:lvl1pPr algn="l">
              <a:defRPr sz="3600"/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0000" y="3600000"/>
            <a:ext cx="4611600" cy="4860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/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da-DK" dirty="0"/>
              <a:t>Klik for at tilføje undertitel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7C4516-588C-403E-B742-5FE6AD05CE4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DC3650AE-BB0B-4969-88F1-37BD085626D8}" type="datetime2">
              <a:rPr lang="da-DK" smtClean="0"/>
              <a:t>17. oktober 2022</a:t>
            </a:fld>
            <a:endParaRPr lang="da-DK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4DE875E-CE70-411F-B255-D516DBDF494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7C46E79-ABB1-4BD8-AB72-6E0E6DE2D73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FC733AC-F62B-4E84-8ADD-FD0E9CEB83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85398" y="358776"/>
            <a:ext cx="2476800" cy="330984"/>
          </a:xfrm>
          <a:prstGeom prst="rect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4B75E2B-C94B-4648-B547-48CD80D69C1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28333" y="1798638"/>
            <a:ext cx="5641355" cy="3961362"/>
          </a:xfrm>
          <a:custGeom>
            <a:avLst/>
            <a:gdLst>
              <a:gd name="connsiteX0" fmla="*/ 1692 w 5643667"/>
              <a:gd name="connsiteY0" fmla="*/ 0 h 3967200"/>
              <a:gd name="connsiteX1" fmla="*/ 5643667 w 5643667"/>
              <a:gd name="connsiteY1" fmla="*/ 0 h 3967200"/>
              <a:gd name="connsiteX2" fmla="*/ 5639154 w 5643667"/>
              <a:gd name="connsiteY2" fmla="*/ 3686175 h 3967200"/>
              <a:gd name="connsiteX3" fmla="*/ 30932 w 5643667"/>
              <a:gd name="connsiteY3" fmla="*/ 3967200 h 3967200"/>
              <a:gd name="connsiteX4" fmla="*/ 0 w 5643667"/>
              <a:gd name="connsiteY4" fmla="*/ 3967200 h 39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43667" h="3967200">
                <a:moveTo>
                  <a:pt x="1692" y="0"/>
                </a:moveTo>
                <a:lnTo>
                  <a:pt x="5643667" y="0"/>
                </a:lnTo>
                <a:cubicBezTo>
                  <a:pt x="5641974" y="1228725"/>
                  <a:pt x="5640846" y="2457450"/>
                  <a:pt x="5639154" y="3686175"/>
                </a:cubicBezTo>
                <a:lnTo>
                  <a:pt x="30932" y="3967200"/>
                </a:lnTo>
                <a:lnTo>
                  <a:pt x="0" y="39672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64800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a-DK" dirty="0"/>
              <a:t>Klik på ikonet for at tilføje billede</a:t>
            </a:r>
          </a:p>
        </p:txBody>
      </p:sp>
    </p:spTree>
    <p:extLst>
      <p:ext uri="{BB962C8B-B14F-4D97-AF65-F5344CB8AC3E}">
        <p14:creationId xmlns:p14="http://schemas.microsoft.com/office/powerpoint/2010/main" val="702231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D398A54-6F5F-41EC-A86A-095197A9C01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1400"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10087" y="3283200"/>
            <a:ext cx="4359600" cy="1425960"/>
          </a:xfrm>
          <a:solidFill>
            <a:srgbClr val="F9F9F9"/>
          </a:solidFill>
        </p:spPr>
        <p:txBody>
          <a:bodyPr lIns="180000" tIns="180000" rIns="180000" bIns="180000" anchor="t"/>
          <a:lstStyle>
            <a:lvl1pPr algn="l">
              <a:defRPr sz="2200"/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15" name="Subtitle 14">
            <a:extLst>
              <a:ext uri="{FF2B5EF4-FFF2-40B4-BE49-F238E27FC236}">
                <a16:creationId xmlns:a16="http://schemas.microsoft.com/office/drawing/2014/main" id="{DA485245-55F7-4E1F-8A58-5D0A5D7926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09241" y="4695024"/>
            <a:ext cx="4360447" cy="1661325"/>
          </a:xfrm>
          <a:custGeom>
            <a:avLst/>
            <a:gdLst>
              <a:gd name="connsiteX0" fmla="*/ 0 w 4360447"/>
              <a:gd name="connsiteY0" fmla="*/ 0 h 1661325"/>
              <a:gd name="connsiteX1" fmla="*/ 4358612 w 4360447"/>
              <a:gd name="connsiteY1" fmla="*/ 0 h 1661325"/>
              <a:gd name="connsiteX2" fmla="*/ 4360447 w 4360447"/>
              <a:gd name="connsiteY2" fmla="*/ 878658 h 1661325"/>
              <a:gd name="connsiteX3" fmla="*/ 4360447 w 4360447"/>
              <a:gd name="connsiteY3" fmla="*/ 1435439 h 1661325"/>
              <a:gd name="connsiteX4" fmla="*/ 19 w 4360447"/>
              <a:gd name="connsiteY4" fmla="*/ 1661325 h 1661325"/>
              <a:gd name="connsiteX5" fmla="*/ 0 w 4360447"/>
              <a:gd name="connsiteY5" fmla="*/ 1661325 h 1661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60447" h="1661325">
                <a:moveTo>
                  <a:pt x="0" y="0"/>
                </a:moveTo>
                <a:lnTo>
                  <a:pt x="4358612" y="0"/>
                </a:lnTo>
                <a:lnTo>
                  <a:pt x="4360447" y="878658"/>
                </a:lnTo>
                <a:lnTo>
                  <a:pt x="4360447" y="1435439"/>
                </a:lnTo>
                <a:lnTo>
                  <a:pt x="19" y="1661325"/>
                </a:lnTo>
                <a:lnTo>
                  <a:pt x="0" y="1661325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180000" tIns="180000" rIns="180000" bIns="18000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/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da-DK" dirty="0"/>
              <a:t>Klik for at tilføje undertitel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7C4516-588C-403E-B742-5FE6AD05CE4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DC3650AE-BB0B-4969-88F1-37BD085626D8}" type="datetime2">
              <a:rPr lang="da-DK" smtClean="0"/>
              <a:t>17. oktober 2022</a:t>
            </a:fld>
            <a:endParaRPr lang="da-DK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4DE875E-CE70-411F-B255-D516DBDF494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7C46E79-ABB1-4BD8-AB72-6E0E6DE2D73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EE5ED5D-BB01-4BCA-A45D-22CB91AA39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5399" y="358776"/>
            <a:ext cx="2476800" cy="33098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20961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ktangel 1">
            <a:extLst>
              <a:ext uri="{FF2B5EF4-FFF2-40B4-BE49-F238E27FC236}">
                <a16:creationId xmlns:a16="http://schemas.microsoft.com/office/drawing/2014/main" id="{F3F3CF73-F9BC-4E1F-A108-CA059BFB85D1}"/>
              </a:ext>
            </a:extLst>
          </p:cNvPr>
          <p:cNvSpPr/>
          <p:nvPr userDrawn="1"/>
        </p:nvSpPr>
        <p:spPr>
          <a:xfrm>
            <a:off x="0" y="1"/>
            <a:ext cx="3811587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1" name="Grafik 11">
            <a:extLst>
              <a:ext uri="{FF2B5EF4-FFF2-40B4-BE49-F238E27FC236}">
                <a16:creationId xmlns:a16="http://schemas.microsoft.com/office/drawing/2014/main" id="{11F9F7F5-45ED-4090-B910-41D3DBFE0E27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5126" b="32926"/>
          <a:stretch/>
        </p:blipFill>
        <p:spPr>
          <a:xfrm rot="10800000">
            <a:off x="1726963" y="-3"/>
            <a:ext cx="2084623" cy="1820845"/>
          </a:xfrm>
          <a:prstGeom prst="rect">
            <a:avLst/>
          </a:prstGeom>
        </p:spPr>
      </p:pic>
      <p:pic>
        <p:nvPicPr>
          <p:cNvPr id="12" name="Grafik 10">
            <a:extLst>
              <a:ext uri="{FF2B5EF4-FFF2-40B4-BE49-F238E27FC236}">
                <a16:creationId xmlns:a16="http://schemas.microsoft.com/office/drawing/2014/main" id="{4EEAC362-2D6C-42AF-9C20-B1A8003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22472" b="20831"/>
          <a:stretch/>
        </p:blipFill>
        <p:spPr>
          <a:xfrm>
            <a:off x="0" y="3522773"/>
            <a:ext cx="2955027" cy="333522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ACD22E9-9AE9-424B-A7A1-AFD0F990FC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756000"/>
            <a:ext cx="6897688" cy="11880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agenda titel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0" y="2268000"/>
            <a:ext cx="6897688" cy="3834000"/>
          </a:xfrm>
        </p:spPr>
        <p:txBody>
          <a:bodyPr/>
          <a:lstStyle>
            <a:lvl1pPr marL="342900" indent="-342900">
              <a:buClr>
                <a:srgbClr val="2F3C22"/>
              </a:buClr>
              <a:buFont typeface="+mj-lt"/>
              <a:buAutoNum type="arabicPeriod"/>
              <a:defRPr sz="1800"/>
            </a:lvl1pPr>
            <a:lvl2pPr marL="342000" indent="-342000">
              <a:spcBef>
                <a:spcPts val="0"/>
              </a:spcBef>
              <a:buClr>
                <a:srgbClr val="2F3C22"/>
              </a:buClr>
              <a:buFont typeface="+mj-lt"/>
              <a:buAutoNum type="arabicPeriod"/>
              <a:defRPr sz="1800" b="1"/>
            </a:lvl2pPr>
            <a:lvl3pPr marL="342000" indent="-342000">
              <a:spcBef>
                <a:spcPts val="0"/>
              </a:spcBef>
              <a:spcAft>
                <a:spcPts val="600"/>
              </a:spcAft>
              <a:buClr>
                <a:srgbClr val="2F3C22"/>
              </a:buClr>
              <a:buFont typeface="+mj-lt"/>
              <a:buAutoNum type="arabicPeriod"/>
              <a:defRPr sz="1800"/>
            </a:lvl3pPr>
            <a:lvl4pPr marL="342000" indent="-342000">
              <a:spcBef>
                <a:spcPts val="0"/>
              </a:spcBef>
              <a:spcAft>
                <a:spcPts val="600"/>
              </a:spcAft>
              <a:buClr>
                <a:srgbClr val="2F3C22"/>
              </a:buClr>
              <a:buFont typeface="+mj-lt"/>
              <a:buAutoNum type="arabicPeriod"/>
              <a:defRPr sz="1800" b="1"/>
            </a:lvl4pPr>
            <a:lvl5pPr marL="342000" indent="-342000">
              <a:spcBef>
                <a:spcPts val="0"/>
              </a:spcBef>
              <a:spcAft>
                <a:spcPts val="600"/>
              </a:spcAft>
              <a:buClr>
                <a:srgbClr val="2F3C22"/>
              </a:buClr>
              <a:buFont typeface="+mj-lt"/>
              <a:buAutoNum type="arabicPeriod"/>
              <a:defRPr sz="1800"/>
            </a:lvl5pPr>
            <a:lvl6pPr marL="342000" indent="-342000">
              <a:spcBef>
                <a:spcPts val="0"/>
              </a:spcBef>
              <a:spcAft>
                <a:spcPts val="600"/>
              </a:spcAft>
              <a:buClr>
                <a:srgbClr val="2F3C22"/>
              </a:buClr>
              <a:buFont typeface="+mj-lt"/>
              <a:buAutoNum type="arabicPeriod"/>
              <a:defRPr sz="1800" b="1"/>
            </a:lvl6pPr>
            <a:lvl7pPr marL="342000" indent="-342000">
              <a:spcBef>
                <a:spcPts val="0"/>
              </a:spcBef>
              <a:spcAft>
                <a:spcPts val="600"/>
              </a:spcAft>
              <a:buClr>
                <a:srgbClr val="2F3C22"/>
              </a:buClr>
              <a:buFont typeface="+mj-lt"/>
              <a:buAutoNum type="arabicPeriod"/>
              <a:defRPr sz="1800"/>
            </a:lvl7pPr>
            <a:lvl8pPr marL="342000" indent="-342000">
              <a:spcBef>
                <a:spcPts val="0"/>
              </a:spcBef>
              <a:spcAft>
                <a:spcPts val="600"/>
              </a:spcAft>
              <a:buClr>
                <a:srgbClr val="2F3C22"/>
              </a:buClr>
              <a:buFont typeface="+mj-lt"/>
              <a:buAutoNum type="arabicPeriod"/>
              <a:defRPr sz="1800">
                <a:latin typeface="+mn-lt"/>
              </a:defRPr>
            </a:lvl8pPr>
            <a:lvl9pPr marL="342000" indent="-342000">
              <a:spcBef>
                <a:spcPts val="0"/>
              </a:spcBef>
              <a:spcAft>
                <a:spcPts val="600"/>
              </a:spcAft>
              <a:buClr>
                <a:srgbClr val="2F3C22"/>
              </a:buClr>
              <a:buFont typeface="+mj-lt"/>
              <a:buAutoNum type="arabicPeriod"/>
              <a:defRPr sz="1800"/>
            </a:lvl9pPr>
          </a:lstStyle>
          <a:p>
            <a:pPr lvl="0"/>
            <a:r>
              <a:rPr lang="da-DK" noProof="0" dirty="0"/>
              <a:t>Klik for at tilføje agenda punkt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  <a:p>
            <a:pPr lvl="5"/>
            <a:r>
              <a:rPr lang="da-DK" noProof="0" dirty="0"/>
              <a:t>6 Niveau</a:t>
            </a:r>
          </a:p>
          <a:p>
            <a:pPr lvl="6"/>
            <a:r>
              <a:rPr lang="da-DK" noProof="0" dirty="0"/>
              <a:t>7 Niveau</a:t>
            </a:r>
          </a:p>
          <a:p>
            <a:pPr lvl="7"/>
            <a:r>
              <a:rPr lang="da-DK" noProof="0" dirty="0"/>
              <a:t>8 Niveau</a:t>
            </a:r>
          </a:p>
          <a:p>
            <a:pPr lvl="8"/>
            <a:r>
              <a:rPr lang="da-DK" noProof="0" dirty="0"/>
              <a:t>9 Niveau</a:t>
            </a:r>
          </a:p>
        </p:txBody>
      </p:sp>
      <p:sp>
        <p:nvSpPr>
          <p:cNvPr id="29" name="Date Placeholder 28">
            <a:extLst>
              <a:ext uri="{FF2B5EF4-FFF2-40B4-BE49-F238E27FC236}">
                <a16:creationId xmlns:a16="http://schemas.microsoft.com/office/drawing/2014/main" id="{C45F0B5A-A6E2-45E1-95F7-C3DF495DA39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F3D9A31-73B8-4AB2-A2BE-A959E2D0BDEC}" type="datetime2">
              <a:rPr lang="da-DK" smtClean="0"/>
              <a:pPr/>
              <a:t>17. oktober 2022</a:t>
            </a:fld>
            <a:endParaRPr lang="da-DK" dirty="0"/>
          </a:p>
        </p:txBody>
      </p:sp>
      <p:sp>
        <p:nvSpPr>
          <p:cNvPr id="30" name="Footer Placeholder 29">
            <a:extLst>
              <a:ext uri="{FF2B5EF4-FFF2-40B4-BE49-F238E27FC236}">
                <a16:creationId xmlns:a16="http://schemas.microsoft.com/office/drawing/2014/main" id="{715CF924-20FD-45A3-9F8F-B5C81CAFFCC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BEACCAC2-0497-41CA-A1C6-F2ACEE291D2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98317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E1E5F53-8FFE-46B4-AF41-E80143290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D05DB-49AD-4884-A571-EF52AAF0D34D}" type="datetime2">
              <a:rPr lang="da-DK" smtClean="0"/>
              <a:t>17. oktober 2022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F1EA393-E2B1-4B66-9017-983E786A1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003DF23-4636-4FE6-88BB-890F3BD52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DCBCB9-EF2E-470C-9EE7-EF220DB361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FC637D-179A-4452-B189-AD52B1F802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138" y="1798637"/>
            <a:ext cx="10748962" cy="444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level</a:t>
            </a:r>
          </a:p>
          <a:p>
            <a:pPr lvl="2"/>
            <a:r>
              <a:rPr lang="da-DK" dirty="0"/>
              <a:t>Third level</a:t>
            </a:r>
          </a:p>
          <a:p>
            <a:pPr lvl="3"/>
            <a:r>
              <a:rPr lang="da-DK" dirty="0" err="1"/>
              <a:t>Fourth</a:t>
            </a:r>
            <a:r>
              <a:rPr lang="da-DK" dirty="0"/>
              <a:t> level</a:t>
            </a:r>
          </a:p>
          <a:p>
            <a:pPr lvl="4"/>
            <a:r>
              <a:rPr lang="da-DK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0888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tekst + stort bille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D6C70-5F51-4B56-B9D6-2161E2F133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3060000" cy="1188000"/>
          </a:xfrm>
        </p:spPr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F11B9E-C083-4A54-A3A1-24BB8C03DA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19138" y="2268538"/>
            <a:ext cx="3060700" cy="38338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level</a:t>
            </a:r>
          </a:p>
          <a:p>
            <a:pPr lvl="2"/>
            <a:r>
              <a:rPr lang="da-DK" dirty="0"/>
              <a:t>Third level</a:t>
            </a:r>
          </a:p>
          <a:p>
            <a:pPr lvl="3"/>
            <a:r>
              <a:rPr lang="da-DK" dirty="0" err="1"/>
              <a:t>Fourth</a:t>
            </a:r>
            <a:r>
              <a:rPr lang="da-DK" dirty="0"/>
              <a:t> level</a:t>
            </a:r>
          </a:p>
          <a:p>
            <a:pPr lvl="4"/>
            <a:r>
              <a:rPr lang="da-DK" dirty="0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438DECA-FABD-4675-A6A4-988D0EE60FC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00" y="0"/>
            <a:ext cx="7621200" cy="68580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1400"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A51D51C-0A75-4759-A1DC-E03EA19B7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1F088-A4CB-42B0-8A37-537FA4EFA37B}" type="datetime2">
              <a:rPr lang="da-DK" smtClean="0"/>
              <a:t>17. oktober 2022</a:t>
            </a:fld>
            <a:endParaRPr lang="da-DK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C21B955-D3EA-48BD-A3E1-CDAC17A5F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1C405B7-FAC3-49D3-B550-60A333DE9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885991A2-87A5-4EC4-9DAE-4A98A8550DD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138494" y="358775"/>
            <a:ext cx="331193" cy="33127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1011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tekst + stort bille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D6C70-5F51-4B56-B9D6-2161E2F133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09688" y="720000"/>
            <a:ext cx="3060000" cy="1188000"/>
          </a:xfrm>
        </p:spPr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6B528F2-03D8-480B-BB99-EB7795B0374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08988" y="2268538"/>
            <a:ext cx="3060700" cy="38338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level</a:t>
            </a:r>
          </a:p>
          <a:p>
            <a:pPr lvl="2"/>
            <a:r>
              <a:rPr lang="da-DK" dirty="0"/>
              <a:t>Third level</a:t>
            </a:r>
          </a:p>
          <a:p>
            <a:pPr lvl="3"/>
            <a:r>
              <a:rPr lang="da-DK" dirty="0" err="1"/>
              <a:t>Fourth</a:t>
            </a:r>
            <a:r>
              <a:rPr lang="da-DK" dirty="0"/>
              <a:t> level</a:t>
            </a:r>
          </a:p>
          <a:p>
            <a:pPr lvl="4"/>
            <a:r>
              <a:rPr lang="da-DK" dirty="0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438DECA-FABD-4675-A6A4-988D0EE60FC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7621200" cy="68580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1400"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A51D51C-0A75-4759-A1DC-E03EA19B7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1F088-A4CB-42B0-8A37-537FA4EFA37B}" type="datetime2">
              <a:rPr lang="da-DK" smtClean="0"/>
              <a:t>17. oktober 2022</a:t>
            </a:fld>
            <a:endParaRPr lang="da-DK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C21B955-D3EA-48BD-A3E1-CDAC17A5F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1C405B7-FAC3-49D3-B550-60A333DE9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36569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indhol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1">
            <a:extLst>
              <a:ext uri="{FF2B5EF4-FFF2-40B4-BE49-F238E27FC236}">
                <a16:creationId xmlns:a16="http://schemas.microsoft.com/office/drawing/2014/main" id="{10871E54-A02C-4DE6-AAE5-2E9DE33FE58A}"/>
              </a:ext>
            </a:extLst>
          </p:cNvPr>
          <p:cNvSpPr/>
          <p:nvPr userDrawn="1"/>
        </p:nvSpPr>
        <p:spPr>
          <a:xfrm>
            <a:off x="4570801" y="0"/>
            <a:ext cx="7621200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AD6C70-5F51-4B56-B9D6-2161E2F133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3060000" cy="1188000"/>
          </a:xfrm>
        </p:spPr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28600" y="720000"/>
            <a:ext cx="6141087" cy="5382000"/>
          </a:xfrm>
        </p:spPr>
        <p:txBody>
          <a:bodyPr bIns="1008000" anchor="ctr"/>
          <a:lstStyle>
            <a:lvl1pPr marL="0" indent="0" algn="ctr">
              <a:buNone/>
              <a:defRPr/>
            </a:lvl1pPr>
            <a:lvl2pPr marL="18000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da-DK" noProof="0" dirty="0"/>
              <a:t>Klik for at tilføje skema, diagram el. lign.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B4FDC0-2522-45DB-A666-A6BF5189D0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2268000"/>
            <a:ext cx="3060700" cy="3834350"/>
          </a:xfrm>
        </p:spPr>
        <p:txBody>
          <a:bodyPr/>
          <a:lstStyle/>
          <a:p>
            <a:pPr lvl="0"/>
            <a:r>
              <a:rPr lang="da-DK" noProof="0" dirty="0"/>
              <a:t>Klik for at tilføje tekst</a:t>
            </a:r>
            <a:endParaRPr lang="da-DK" dirty="0"/>
          </a:p>
          <a:p>
            <a:pPr lvl="1"/>
            <a:r>
              <a:rPr lang="da-DK" dirty="0"/>
              <a:t>Second level</a:t>
            </a:r>
          </a:p>
          <a:p>
            <a:pPr lvl="2"/>
            <a:r>
              <a:rPr lang="da-DK" dirty="0"/>
              <a:t>Third level</a:t>
            </a:r>
          </a:p>
          <a:p>
            <a:pPr lvl="3"/>
            <a:r>
              <a:rPr lang="da-DK" dirty="0" err="1"/>
              <a:t>Fourth</a:t>
            </a:r>
            <a:r>
              <a:rPr lang="da-DK" dirty="0"/>
              <a:t> level</a:t>
            </a:r>
          </a:p>
          <a:p>
            <a:pPr lvl="4"/>
            <a:r>
              <a:rPr lang="da-DK" dirty="0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A51D51C-0A75-4759-A1DC-E03EA19B7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1F088-A4CB-42B0-8A37-537FA4EFA37B}" type="datetime2">
              <a:rPr lang="da-DK" smtClean="0"/>
              <a:t>17. oktober 2022</a:t>
            </a:fld>
            <a:endParaRPr lang="da-DK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C21B955-D3EA-48BD-A3E1-CDAC17A5F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1C405B7-FAC3-49D3-B550-60A333DE9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13" name="Graphic 9">
            <a:extLst>
              <a:ext uri="{FF2B5EF4-FFF2-40B4-BE49-F238E27FC236}">
                <a16:creationId xmlns:a16="http://schemas.microsoft.com/office/drawing/2014/main" id="{50ED7610-B9E6-4BC4-BA7C-F449F91E5620}"/>
              </a:ext>
            </a:extLst>
          </p:cNvPr>
          <p:cNvGrpSpPr/>
          <p:nvPr userDrawn="1"/>
        </p:nvGrpSpPr>
        <p:grpSpPr>
          <a:xfrm>
            <a:off x="11138495" y="358837"/>
            <a:ext cx="331193" cy="331213"/>
            <a:chOff x="385476" y="358837"/>
            <a:chExt cx="331193" cy="331213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B57B622-8F6C-4EFA-AFD1-31DC1BDB2A43}"/>
                </a:ext>
              </a:extLst>
            </p:cNvPr>
            <p:cNvSpPr/>
            <p:nvPr/>
          </p:nvSpPr>
          <p:spPr>
            <a:xfrm>
              <a:off x="455313" y="358837"/>
              <a:ext cx="261356" cy="252825"/>
            </a:xfrm>
            <a:custGeom>
              <a:avLst/>
              <a:gdLst>
                <a:gd name="connsiteX0" fmla="*/ 232804 w 261356"/>
                <a:gd name="connsiteY0" fmla="*/ 28574 h 252825"/>
                <a:gd name="connsiteX1" fmla="*/ 2603 w 261356"/>
                <a:gd name="connsiteY1" fmla="*/ 72458 h 252825"/>
                <a:gd name="connsiteX2" fmla="*/ 0 w 261356"/>
                <a:gd name="connsiteY2" fmla="*/ 75433 h 252825"/>
                <a:gd name="connsiteX3" fmla="*/ 93345 w 261356"/>
                <a:gd name="connsiteY3" fmla="*/ 36756 h 252825"/>
                <a:gd name="connsiteX4" fmla="*/ 193756 w 261356"/>
                <a:gd name="connsiteY4" fmla="*/ 78408 h 252825"/>
                <a:gd name="connsiteX5" fmla="*/ 193756 w 261356"/>
                <a:gd name="connsiteY5" fmla="*/ 252825 h 252825"/>
                <a:gd name="connsiteX6" fmla="*/ 232804 w 261356"/>
                <a:gd name="connsiteY6" fmla="*/ 28574 h 25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1356" h="252825">
                  <a:moveTo>
                    <a:pt x="232804" y="28574"/>
                  </a:moveTo>
                  <a:cubicBezTo>
                    <a:pt x="181483" y="-22747"/>
                    <a:pt x="78469" y="-3036"/>
                    <a:pt x="2603" y="72458"/>
                  </a:cubicBezTo>
                  <a:cubicBezTo>
                    <a:pt x="2603" y="72458"/>
                    <a:pt x="744" y="74317"/>
                    <a:pt x="0" y="75433"/>
                  </a:cubicBezTo>
                  <a:lnTo>
                    <a:pt x="93345" y="36756"/>
                  </a:lnTo>
                  <a:lnTo>
                    <a:pt x="193756" y="78408"/>
                  </a:lnTo>
                  <a:lnTo>
                    <a:pt x="193756" y="252825"/>
                  </a:lnTo>
                  <a:cubicBezTo>
                    <a:pt x="265159" y="177703"/>
                    <a:pt x="283010" y="78780"/>
                    <a:pt x="232804" y="28574"/>
                  </a:cubicBezTo>
                  <a:close/>
                </a:path>
              </a:pathLst>
            </a:custGeom>
            <a:solidFill>
              <a:srgbClr val="38474E"/>
            </a:solidFill>
            <a:ln w="37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B3ADC46-0600-45BA-9FC5-EE4BC604E398}"/>
                </a:ext>
              </a:extLst>
            </p:cNvPr>
            <p:cNvSpPr/>
            <p:nvPr/>
          </p:nvSpPr>
          <p:spPr>
            <a:xfrm>
              <a:off x="385476" y="441707"/>
              <a:ext cx="259873" cy="248342"/>
            </a:xfrm>
            <a:custGeom>
              <a:avLst/>
              <a:gdLst>
                <a:gd name="connsiteX0" fmla="*/ 258386 w 259873"/>
                <a:gd name="connsiteY0" fmla="*/ 175533 h 248342"/>
                <a:gd name="connsiteX1" fmla="*/ 259874 w 259873"/>
                <a:gd name="connsiteY1" fmla="*/ 173674 h 248342"/>
                <a:gd name="connsiteX2" fmla="*/ 256527 w 259873"/>
                <a:gd name="connsiteY2" fmla="*/ 173674 h 248342"/>
                <a:gd name="connsiteX3" fmla="*/ 256527 w 259873"/>
                <a:gd name="connsiteY3" fmla="*/ 173674 h 248342"/>
                <a:gd name="connsiteX4" fmla="*/ 62771 w 259873"/>
                <a:gd name="connsiteY4" fmla="*/ 173674 h 248342"/>
                <a:gd name="connsiteX5" fmla="*/ 62771 w 259873"/>
                <a:gd name="connsiteY5" fmla="*/ 0 h 248342"/>
                <a:gd name="connsiteX6" fmla="*/ 28557 w 259873"/>
                <a:gd name="connsiteY6" fmla="*/ 219788 h 248342"/>
                <a:gd name="connsiteX7" fmla="*/ 258386 w 259873"/>
                <a:gd name="connsiteY7" fmla="*/ 175533 h 248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9873" h="248342">
                  <a:moveTo>
                    <a:pt x="258386" y="175533"/>
                  </a:moveTo>
                  <a:cubicBezTo>
                    <a:pt x="259130" y="174789"/>
                    <a:pt x="259502" y="174417"/>
                    <a:pt x="259874" y="173674"/>
                  </a:cubicBezTo>
                  <a:lnTo>
                    <a:pt x="256527" y="173674"/>
                  </a:lnTo>
                  <a:lnTo>
                    <a:pt x="256527" y="173674"/>
                  </a:lnTo>
                  <a:lnTo>
                    <a:pt x="62771" y="173674"/>
                  </a:lnTo>
                  <a:lnTo>
                    <a:pt x="62771" y="0"/>
                  </a:lnTo>
                  <a:cubicBezTo>
                    <a:pt x="-4541" y="74378"/>
                    <a:pt x="-20533" y="170698"/>
                    <a:pt x="28557" y="219788"/>
                  </a:cubicBezTo>
                  <a:cubicBezTo>
                    <a:pt x="79878" y="271109"/>
                    <a:pt x="182892" y="251399"/>
                    <a:pt x="258386" y="175533"/>
                  </a:cubicBezTo>
                </a:path>
              </a:pathLst>
            </a:custGeom>
            <a:solidFill>
              <a:srgbClr val="32A674"/>
            </a:solidFill>
            <a:ln w="37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dirty="0"/>
            </a:p>
          </p:txBody>
        </p:sp>
      </p:grpSp>
    </p:spTree>
    <p:extLst>
      <p:ext uri="{BB962C8B-B14F-4D97-AF65-F5344CB8AC3E}">
        <p14:creationId xmlns:p14="http://schemas.microsoft.com/office/powerpoint/2010/main" val="1350130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60000"/>
            <a:ext cx="10749688" cy="133068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1800000"/>
            <a:ext cx="10749688" cy="4449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 dirty="0"/>
              <a:t>Niveau 1 (Enter+TAB for næste tekst niveau, SHIFT+TAB for at gå tilbage i niveauer)</a:t>
            </a:r>
          </a:p>
          <a:p>
            <a:pPr lvl="1"/>
            <a:r>
              <a:rPr lang="da-DK" noProof="0" dirty="0"/>
              <a:t>Niveau 2</a:t>
            </a:r>
          </a:p>
          <a:p>
            <a:pPr lvl="2"/>
            <a:r>
              <a:rPr lang="da-DK" noProof="0" dirty="0"/>
              <a:t>Niveau 3</a:t>
            </a:r>
          </a:p>
          <a:p>
            <a:pPr lvl="3"/>
            <a:r>
              <a:rPr lang="da-DK" noProof="0" dirty="0"/>
              <a:t>Niveau 4</a:t>
            </a:r>
          </a:p>
          <a:p>
            <a:pPr lvl="4"/>
            <a:r>
              <a:rPr lang="da-DK" noProof="0" dirty="0"/>
              <a:t>Niveau 5</a:t>
            </a:r>
          </a:p>
          <a:p>
            <a:pPr lvl="5"/>
            <a:r>
              <a:rPr lang="da-DK" noProof="0" dirty="0"/>
              <a:t>Niveau 6</a:t>
            </a:r>
          </a:p>
          <a:p>
            <a:pPr lvl="6"/>
            <a:r>
              <a:rPr lang="da-DK" noProof="0" dirty="0"/>
              <a:t>Niveau 7, brødtekst</a:t>
            </a:r>
          </a:p>
          <a:p>
            <a:pPr lvl="7"/>
            <a:r>
              <a:rPr lang="da-DK" noProof="0" dirty="0"/>
              <a:t>Niveau 8, lille overskrift</a:t>
            </a:r>
          </a:p>
          <a:p>
            <a:pPr lvl="8"/>
            <a:r>
              <a:rPr lang="da-DK" noProof="0" dirty="0"/>
              <a:t>Niveau 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74768" y="6357600"/>
            <a:ext cx="39492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AF2562-DFA4-49A4-9C2A-FBAD02376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9138" y="6357600"/>
            <a:ext cx="172965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F3D9A31-73B8-4AB2-A2BE-A959E2D0BDEC}" type="datetime2">
              <a:rPr lang="da-DK" smtClean="0"/>
              <a:pPr/>
              <a:t>17. oktober 2022</a:t>
            </a:fld>
            <a:endParaRPr lang="da-DK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397FDF-4480-4092-8EF3-23AF214F48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51100" y="6357600"/>
            <a:ext cx="41148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da-DK" dirty="0"/>
          </a:p>
        </p:txBody>
      </p:sp>
      <p:grpSp>
        <p:nvGrpSpPr>
          <p:cNvPr id="10" name="Graphic 9">
            <a:extLst>
              <a:ext uri="{FF2B5EF4-FFF2-40B4-BE49-F238E27FC236}">
                <a16:creationId xmlns:a16="http://schemas.microsoft.com/office/drawing/2014/main" id="{00222148-1FF1-4A28-972C-8DE912B71127}"/>
              </a:ext>
            </a:extLst>
          </p:cNvPr>
          <p:cNvGrpSpPr/>
          <p:nvPr userDrawn="1"/>
        </p:nvGrpSpPr>
        <p:grpSpPr>
          <a:xfrm>
            <a:off x="11138495" y="358837"/>
            <a:ext cx="331193" cy="331213"/>
            <a:chOff x="385476" y="358837"/>
            <a:chExt cx="331193" cy="331213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F82C404-3D52-40C8-A566-A28081D35334}"/>
                </a:ext>
              </a:extLst>
            </p:cNvPr>
            <p:cNvSpPr/>
            <p:nvPr/>
          </p:nvSpPr>
          <p:spPr>
            <a:xfrm>
              <a:off x="455313" y="358837"/>
              <a:ext cx="261356" cy="252825"/>
            </a:xfrm>
            <a:custGeom>
              <a:avLst/>
              <a:gdLst>
                <a:gd name="connsiteX0" fmla="*/ 232804 w 261356"/>
                <a:gd name="connsiteY0" fmla="*/ 28574 h 252825"/>
                <a:gd name="connsiteX1" fmla="*/ 2603 w 261356"/>
                <a:gd name="connsiteY1" fmla="*/ 72458 h 252825"/>
                <a:gd name="connsiteX2" fmla="*/ 0 w 261356"/>
                <a:gd name="connsiteY2" fmla="*/ 75433 h 252825"/>
                <a:gd name="connsiteX3" fmla="*/ 93345 w 261356"/>
                <a:gd name="connsiteY3" fmla="*/ 36756 h 252825"/>
                <a:gd name="connsiteX4" fmla="*/ 193756 w 261356"/>
                <a:gd name="connsiteY4" fmla="*/ 78408 h 252825"/>
                <a:gd name="connsiteX5" fmla="*/ 193756 w 261356"/>
                <a:gd name="connsiteY5" fmla="*/ 252825 h 252825"/>
                <a:gd name="connsiteX6" fmla="*/ 232804 w 261356"/>
                <a:gd name="connsiteY6" fmla="*/ 28574 h 25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1356" h="252825">
                  <a:moveTo>
                    <a:pt x="232804" y="28574"/>
                  </a:moveTo>
                  <a:cubicBezTo>
                    <a:pt x="181483" y="-22747"/>
                    <a:pt x="78469" y="-3036"/>
                    <a:pt x="2603" y="72458"/>
                  </a:cubicBezTo>
                  <a:cubicBezTo>
                    <a:pt x="2603" y="72458"/>
                    <a:pt x="744" y="74317"/>
                    <a:pt x="0" y="75433"/>
                  </a:cubicBezTo>
                  <a:lnTo>
                    <a:pt x="93345" y="36756"/>
                  </a:lnTo>
                  <a:lnTo>
                    <a:pt x="193756" y="78408"/>
                  </a:lnTo>
                  <a:lnTo>
                    <a:pt x="193756" y="252825"/>
                  </a:lnTo>
                  <a:cubicBezTo>
                    <a:pt x="265159" y="177703"/>
                    <a:pt x="283010" y="78780"/>
                    <a:pt x="232804" y="28574"/>
                  </a:cubicBezTo>
                  <a:close/>
                </a:path>
              </a:pathLst>
            </a:custGeom>
            <a:solidFill>
              <a:srgbClr val="38474E"/>
            </a:solidFill>
            <a:ln w="37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9209773-716A-4321-9ABA-B704549BB14C}"/>
                </a:ext>
              </a:extLst>
            </p:cNvPr>
            <p:cNvSpPr/>
            <p:nvPr/>
          </p:nvSpPr>
          <p:spPr>
            <a:xfrm>
              <a:off x="385476" y="441707"/>
              <a:ext cx="259873" cy="248342"/>
            </a:xfrm>
            <a:custGeom>
              <a:avLst/>
              <a:gdLst>
                <a:gd name="connsiteX0" fmla="*/ 258386 w 259873"/>
                <a:gd name="connsiteY0" fmla="*/ 175533 h 248342"/>
                <a:gd name="connsiteX1" fmla="*/ 259874 w 259873"/>
                <a:gd name="connsiteY1" fmla="*/ 173674 h 248342"/>
                <a:gd name="connsiteX2" fmla="*/ 256527 w 259873"/>
                <a:gd name="connsiteY2" fmla="*/ 173674 h 248342"/>
                <a:gd name="connsiteX3" fmla="*/ 256527 w 259873"/>
                <a:gd name="connsiteY3" fmla="*/ 173674 h 248342"/>
                <a:gd name="connsiteX4" fmla="*/ 62771 w 259873"/>
                <a:gd name="connsiteY4" fmla="*/ 173674 h 248342"/>
                <a:gd name="connsiteX5" fmla="*/ 62771 w 259873"/>
                <a:gd name="connsiteY5" fmla="*/ 0 h 248342"/>
                <a:gd name="connsiteX6" fmla="*/ 28557 w 259873"/>
                <a:gd name="connsiteY6" fmla="*/ 219788 h 248342"/>
                <a:gd name="connsiteX7" fmla="*/ 258386 w 259873"/>
                <a:gd name="connsiteY7" fmla="*/ 175533 h 248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9873" h="248342">
                  <a:moveTo>
                    <a:pt x="258386" y="175533"/>
                  </a:moveTo>
                  <a:cubicBezTo>
                    <a:pt x="259130" y="174789"/>
                    <a:pt x="259502" y="174417"/>
                    <a:pt x="259874" y="173674"/>
                  </a:cubicBezTo>
                  <a:lnTo>
                    <a:pt x="256527" y="173674"/>
                  </a:lnTo>
                  <a:lnTo>
                    <a:pt x="256527" y="173674"/>
                  </a:lnTo>
                  <a:lnTo>
                    <a:pt x="62771" y="173674"/>
                  </a:lnTo>
                  <a:lnTo>
                    <a:pt x="62771" y="0"/>
                  </a:lnTo>
                  <a:cubicBezTo>
                    <a:pt x="-4541" y="74378"/>
                    <a:pt x="-20533" y="170698"/>
                    <a:pt x="28557" y="219788"/>
                  </a:cubicBezTo>
                  <a:cubicBezTo>
                    <a:pt x="79878" y="271109"/>
                    <a:pt x="182892" y="251399"/>
                    <a:pt x="258386" y="175533"/>
                  </a:cubicBezTo>
                </a:path>
              </a:pathLst>
            </a:custGeom>
            <a:solidFill>
              <a:srgbClr val="32A674"/>
            </a:solidFill>
            <a:ln w="37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dirty="0"/>
            </a:p>
          </p:txBody>
        </p:sp>
      </p:grpSp>
    </p:spTree>
    <p:extLst>
      <p:ext uri="{BB962C8B-B14F-4D97-AF65-F5344CB8AC3E}">
        <p14:creationId xmlns:p14="http://schemas.microsoft.com/office/powerpoint/2010/main" val="18099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76" r:id="rId3"/>
    <p:sldLayoutId id="2147483777" r:id="rId4"/>
    <p:sldLayoutId id="2147483737" r:id="rId5"/>
    <p:sldLayoutId id="2147483743" r:id="rId6"/>
    <p:sldLayoutId id="2147483732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31" r:id="rId15"/>
    <p:sldLayoutId id="2147483785" r:id="rId16"/>
    <p:sldLayoutId id="2147483786" r:id="rId17"/>
    <p:sldLayoutId id="2147483787" r:id="rId18"/>
    <p:sldLayoutId id="2147483788" r:id="rId19"/>
    <p:sldLayoutId id="2147483769" r:id="rId20"/>
    <p:sldLayoutId id="2147483753" r:id="rId21"/>
    <p:sldLayoutId id="2147483790" r:id="rId22"/>
    <p:sldLayoutId id="2147483791" r:id="rId23"/>
    <p:sldLayoutId id="2147483792" r:id="rId24"/>
    <p:sldLayoutId id="2147483793" r:id="rId25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rgbClr val="2F3C22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rgbClr val="32A674"/>
        </a:buClr>
        <a:buFont typeface="Arial" panose="020B0604020202020204" pitchFamily="34" charset="0"/>
        <a:buChar char="•"/>
        <a:defRPr sz="1800" kern="1200">
          <a:solidFill>
            <a:srgbClr val="2F3C22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rgbClr val="32A674"/>
        </a:buClr>
        <a:buFont typeface="Arial" panose="020B0604020202020204" pitchFamily="34" charset="0"/>
        <a:buChar char="•"/>
        <a:defRPr sz="1800" kern="1200">
          <a:solidFill>
            <a:srgbClr val="2F3C22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rgbClr val="32A674"/>
        </a:buClr>
        <a:buFont typeface="Arial" panose="020B0604020202020204" pitchFamily="34" charset="0"/>
        <a:buChar char="•"/>
        <a:defRPr sz="1600" kern="1200">
          <a:solidFill>
            <a:srgbClr val="2F3C22"/>
          </a:solidFill>
          <a:latin typeface="+mn-lt"/>
          <a:ea typeface="+mn-ea"/>
          <a:cs typeface="+mn-cs"/>
        </a:defRPr>
      </a:lvl3pPr>
      <a:lvl4pPr marL="720000" indent="-2160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rgbClr val="32A674"/>
        </a:buClr>
        <a:buFont typeface="Arial" panose="020B0604020202020204" pitchFamily="34" charset="0"/>
        <a:buChar char="•"/>
        <a:defRPr sz="1600" b="0" kern="1200">
          <a:solidFill>
            <a:srgbClr val="2F3C22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rgbClr val="32A674"/>
        </a:buClr>
        <a:buFont typeface="Arial" panose="020B0604020202020204" pitchFamily="34" charset="0"/>
        <a:buChar char="•"/>
        <a:tabLst/>
        <a:defRPr sz="1600" kern="1200">
          <a:solidFill>
            <a:srgbClr val="2F3C22"/>
          </a:solidFill>
          <a:latin typeface="+mn-lt"/>
          <a:ea typeface="+mn-ea"/>
          <a:cs typeface="+mn-cs"/>
        </a:defRPr>
      </a:lvl5pPr>
      <a:lvl6pPr marL="108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rgbClr val="32A674"/>
        </a:buClr>
        <a:buFont typeface="Arial" panose="020B0604020202020204" pitchFamily="34" charset="0"/>
        <a:buChar char="•"/>
        <a:defRPr sz="1600" kern="1200">
          <a:solidFill>
            <a:srgbClr val="2F3C22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800" b="0" kern="1200" baseline="0">
          <a:solidFill>
            <a:srgbClr val="2F3C22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800" b="1" kern="1200">
          <a:solidFill>
            <a:srgbClr val="2F3C22"/>
          </a:solidFill>
          <a:latin typeface="+mj-lt"/>
          <a:ea typeface="+mn-ea"/>
          <a:cs typeface="+mn-cs"/>
        </a:defRPr>
      </a:lvl8pPr>
      <a:lvl9pPr marL="18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rgbClr val="32A674"/>
        </a:buClr>
        <a:buFont typeface="Arial" panose="020B0604020202020204" pitchFamily="34" charset="0"/>
        <a:buChar char="•"/>
        <a:defRPr sz="1800" kern="1200" baseline="0">
          <a:solidFill>
            <a:srgbClr val="2F3C2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53" userDrawn="1">
          <p15:clr>
            <a:srgbClr val="F26B43"/>
          </p15:clr>
        </p15:guide>
        <p15:guide id="2" pos="7225" userDrawn="1">
          <p15:clr>
            <a:srgbClr val="F26B43"/>
          </p15:clr>
        </p15:guide>
        <p15:guide id="3" orient="horz" pos="226" userDrawn="1">
          <p15:clr>
            <a:srgbClr val="F26B43"/>
          </p15:clr>
        </p15:guide>
        <p15:guide id="4" orient="horz" pos="1065" userDrawn="1">
          <p15:clr>
            <a:srgbClr val="F26B43"/>
          </p15:clr>
        </p15:guide>
        <p15:guide id="5" orient="horz" pos="1133" userDrawn="1">
          <p15:clr>
            <a:srgbClr val="F26B43"/>
          </p15:clr>
        </p15:guide>
        <p15:guide id="6" orient="horz" pos="409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lbf.dk/analyser/granskning/" TargetMode="Externa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5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tif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3C0F8-0171-480A-9D99-651FE1A741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Workshop 3</a:t>
            </a:r>
            <a:r>
              <a:rPr lang="da-DK" dirty="0" smtClean="0"/>
              <a:t>: Den grønne workshop </a:t>
            </a:r>
            <a:br>
              <a:rPr lang="da-DK" dirty="0" smtClean="0"/>
            </a:br>
            <a:endParaRPr lang="da-D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5DDCE3-0936-49A6-9EE2-84A17FDE64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Tilsynskonference 11. oktober 2022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2BF37-9F87-4248-897E-69F30ED27EF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CC86A5A-510F-487E-9D30-AA5966302308}" type="datetime2">
              <a:rPr lang="da-DK" smtClean="0"/>
              <a:t>17. oktober 2022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8BEED-730C-4463-9110-1D22DF8650D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32DF12-3039-4218-A087-2278D6E0EAC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3819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18630" y="252698"/>
            <a:ext cx="7754740" cy="1143000"/>
          </a:xfrm>
        </p:spPr>
        <p:txBody>
          <a:bodyPr anchor="b">
            <a:normAutofit/>
          </a:bodyPr>
          <a:lstStyle/>
          <a:p>
            <a:pPr algn="ctr"/>
            <a:r>
              <a:rPr lang="da-DK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Datafangst i DCAB</a:t>
            </a:r>
          </a:p>
        </p:txBody>
      </p:sp>
      <p:graphicFrame>
        <p:nvGraphicFramePr>
          <p:cNvPr id="8" name="Pladsholder til indhold 2">
            <a:extLst>
              <a:ext uri="{FF2B5EF4-FFF2-40B4-BE49-F238E27FC236}">
                <a16:creationId xmlns:a16="http://schemas.microsoft.com/office/drawing/2014/main" id="{942399A6-F49C-44AA-BB62-99C1C0C06FD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68977079"/>
              </p:ext>
            </p:extLst>
          </p:nvPr>
        </p:nvGraphicFramePr>
        <p:xfrm>
          <a:off x="550416" y="1802167"/>
          <a:ext cx="10635447" cy="2666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ktangel: afrundede hjørner 2">
            <a:extLst>
              <a:ext uri="{FF2B5EF4-FFF2-40B4-BE49-F238E27FC236}">
                <a16:creationId xmlns:a16="http://schemas.microsoft.com/office/drawing/2014/main" id="{5CF624C0-E8E4-47B0-8FDF-5E7D832087C6}"/>
              </a:ext>
            </a:extLst>
          </p:cNvPr>
          <p:cNvSpPr/>
          <p:nvPr/>
        </p:nvSpPr>
        <p:spPr>
          <a:xfrm>
            <a:off x="2847617" y="4548846"/>
            <a:ext cx="5098942" cy="1008993"/>
          </a:xfrm>
          <a:prstGeom prst="roundRect">
            <a:avLst/>
          </a:prstGeom>
          <a:solidFill>
            <a:srgbClr val="3097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Relevante data overføres fra fondens IT-systemer (Stamdata mv.)</a:t>
            </a:r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F62B27A2-4F05-4BDD-9FD1-E4E345F9CB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50245" y="6386514"/>
            <a:ext cx="3831956" cy="250825"/>
          </a:xfrm>
        </p:spPr>
        <p:txBody>
          <a:bodyPr/>
          <a:lstStyle/>
          <a:p>
            <a:r>
              <a:rPr lang="da-DK" dirty="0"/>
              <a:t>18. August 2021</a:t>
            </a:r>
          </a:p>
        </p:txBody>
      </p:sp>
    </p:spTree>
    <p:extLst>
      <p:ext uri="{BB962C8B-B14F-4D97-AF65-F5344CB8AC3E}">
        <p14:creationId xmlns:p14="http://schemas.microsoft.com/office/powerpoint/2010/main" val="168620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E7638C-6983-45F6-87D4-17687FAF9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3060000" cy="1188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a-DK" sz="2700" dirty="0"/>
              <a:t>Status</a:t>
            </a:r>
            <a:br>
              <a:rPr lang="da-DK" sz="2700" dirty="0"/>
            </a:br>
            <a:endParaRPr lang="da-DK" sz="2700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C0DDDDC-A630-C99E-8672-565204F723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138" y="1910999"/>
            <a:ext cx="3621293" cy="4349925"/>
          </a:xfrm>
        </p:spPr>
        <p:txBody>
          <a:bodyPr/>
          <a:lstStyle/>
          <a:p>
            <a:r>
              <a:rPr lang="en-US" dirty="0" err="1"/>
              <a:t>Årlig</a:t>
            </a:r>
            <a:r>
              <a:rPr lang="en-US" dirty="0"/>
              <a:t> </a:t>
            </a:r>
            <a:r>
              <a:rPr lang="en-US" dirty="0" err="1"/>
              <a:t>indberetning</a:t>
            </a:r>
            <a:r>
              <a:rPr lang="en-US" dirty="0"/>
              <a:t> af </a:t>
            </a:r>
            <a:r>
              <a:rPr lang="en-US" dirty="0" err="1"/>
              <a:t>ppv</a:t>
            </a:r>
            <a:r>
              <a:rPr lang="en-US" dirty="0"/>
              <a:t>-plan, 2021 og 2022</a:t>
            </a:r>
          </a:p>
          <a:p>
            <a:r>
              <a:rPr lang="en-US" dirty="0" err="1"/>
              <a:t>Granskning</a:t>
            </a:r>
            <a:r>
              <a:rPr lang="en-US" dirty="0"/>
              <a:t> af 20 centrale </a:t>
            </a:r>
            <a:r>
              <a:rPr lang="en-US" dirty="0" err="1"/>
              <a:t>bygningsdele</a:t>
            </a:r>
            <a:r>
              <a:rPr lang="en-US" dirty="0"/>
              <a:t>, ca. 85 % af PPV</a:t>
            </a:r>
          </a:p>
          <a:p>
            <a:r>
              <a:rPr lang="en-US" dirty="0"/>
              <a:t>921 </a:t>
            </a:r>
            <a:r>
              <a:rPr lang="en-US" dirty="0" err="1"/>
              <a:t>granskningsrapporter</a:t>
            </a:r>
            <a:r>
              <a:rPr lang="en-US" dirty="0"/>
              <a:t> er </a:t>
            </a:r>
            <a:r>
              <a:rPr lang="en-US" dirty="0" err="1"/>
              <a:t>frigivet</a:t>
            </a:r>
            <a:endParaRPr lang="en-US" dirty="0"/>
          </a:p>
          <a:p>
            <a:r>
              <a:rPr lang="en-US" dirty="0" err="1"/>
              <a:t>Granskning</a:t>
            </a:r>
            <a:r>
              <a:rPr lang="en-US" dirty="0"/>
              <a:t> og </a:t>
            </a:r>
            <a:r>
              <a:rPr lang="en-US" dirty="0" err="1"/>
              <a:t>energimærkning</a:t>
            </a:r>
            <a:r>
              <a:rPr lang="en-US" dirty="0"/>
              <a:t> </a:t>
            </a:r>
            <a:r>
              <a:rPr lang="en-US" dirty="0" err="1"/>
              <a:t>færdig</a:t>
            </a:r>
            <a:r>
              <a:rPr lang="en-US" dirty="0"/>
              <a:t> 2023</a:t>
            </a:r>
          </a:p>
          <a:p>
            <a:r>
              <a:rPr lang="en-US" dirty="0" err="1"/>
              <a:t>Kvalitetssikring</a:t>
            </a:r>
            <a:r>
              <a:rPr lang="en-US" dirty="0"/>
              <a:t> og </a:t>
            </a:r>
            <a:r>
              <a:rPr lang="en-US" dirty="0" err="1"/>
              <a:t>evaluering</a:t>
            </a:r>
            <a:r>
              <a:rPr lang="en-US" dirty="0"/>
              <a:t> af </a:t>
            </a:r>
            <a:r>
              <a:rPr lang="en-US" dirty="0" err="1"/>
              <a:t>granskning</a:t>
            </a:r>
            <a:r>
              <a:rPr lang="en-US" dirty="0"/>
              <a:t> 2023</a:t>
            </a:r>
          </a:p>
          <a:p>
            <a:r>
              <a:rPr lang="en-US" dirty="0"/>
              <a:t>Ny </a:t>
            </a:r>
            <a:r>
              <a:rPr lang="en-US" dirty="0" err="1"/>
              <a:t>runde</a:t>
            </a:r>
            <a:r>
              <a:rPr lang="en-US" dirty="0"/>
              <a:t> med </a:t>
            </a:r>
            <a:r>
              <a:rPr lang="en-US" dirty="0" err="1"/>
              <a:t>granskning</a:t>
            </a:r>
            <a:r>
              <a:rPr lang="en-US" dirty="0"/>
              <a:t> 2026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067F628-9EDE-438F-B611-2668ED797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9138" y="6357600"/>
            <a:ext cx="1729650" cy="180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da-DK" dirty="0"/>
              <a:t>11. Oktober 2022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D8A1A75-6B6D-4B0C-A3A3-11A84881E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51100" y="6357600"/>
            <a:ext cx="4114800" cy="180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da-DK" dirty="0"/>
              <a:t>Tilsynskonference 2022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299B6D5-058E-4153-9656-F3B58E833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4768" y="6357600"/>
            <a:ext cx="394920" cy="180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4C8C45C-947F-4981-8B3F-4F32E973C901}" type="slidenum">
              <a:rPr lang="da-DK" smtClean="0"/>
              <a:pPr>
                <a:spcAft>
                  <a:spcPts val="600"/>
                </a:spcAft>
              </a:pPr>
              <a:t>11</a:t>
            </a:fld>
            <a:endParaRPr lang="da-DK"/>
          </a:p>
        </p:txBody>
      </p:sp>
      <p:graphicFrame>
        <p:nvGraphicFramePr>
          <p:cNvPr id="8" name="Pladsholder til tekst 2">
            <a:extLst>
              <a:ext uri="{FF2B5EF4-FFF2-40B4-BE49-F238E27FC236}">
                <a16:creationId xmlns:a16="http://schemas.microsoft.com/office/drawing/2014/main" id="{D08493DC-7285-815F-5104-7D8D0B49A7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7479560"/>
              </p:ext>
            </p:extLst>
          </p:nvPr>
        </p:nvGraphicFramePr>
        <p:xfrm>
          <a:off x="5328600" y="720000"/>
          <a:ext cx="6141087" cy="538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8209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2217836-9DE5-B184-3939-8822D3093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dirty="0"/>
              <a:t>11. Oktober 2022</a:t>
            </a:r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7712BA4-6296-CA7C-860B-D34E114DD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Tilsynskonference 2022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4EE4589-1B23-ACD7-B5E8-DE008F0C4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12</a:t>
            </a:fld>
            <a:endParaRPr lang="da-DK" dirty="0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3DCB8C91-8E0B-5431-C14B-95E3B8287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Granskningsrapporten</a:t>
            </a:r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2A55FAAB-78EB-C449-7DB2-082EBDC085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1C35D835-6F4C-7B2D-40CA-0F08ABAC1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38" y="1378451"/>
            <a:ext cx="10829432" cy="4924467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9DF2E72-BDC9-70B3-A4E2-BEF43B35B5E0}"/>
              </a:ext>
            </a:extLst>
          </p:cNvPr>
          <p:cNvSpPr/>
          <p:nvPr/>
        </p:nvSpPr>
        <p:spPr>
          <a:xfrm>
            <a:off x="719138" y="3639788"/>
            <a:ext cx="4203865" cy="5403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36000" rIns="72000" bIns="36000" rtlCol="0" anchor="ctr"/>
          <a:lstStyle/>
          <a:p>
            <a:pPr algn="ctr"/>
            <a:endParaRPr lang="da-DK" sz="1800" noProof="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21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A694CC-74A1-4D5F-B227-CD8BEF1BB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29768"/>
            <a:ext cx="7134696" cy="914400"/>
          </a:xfrm>
        </p:spPr>
        <p:txBody>
          <a:bodyPr/>
          <a:lstStyle/>
          <a:p>
            <a:r>
              <a:rPr lang="da-DK" dirty="0"/>
              <a:t>Granskningsmaterialet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6023E08-5EB8-40CC-95EA-C4247AF0184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19138" y="1344168"/>
            <a:ext cx="6865200" cy="4758182"/>
          </a:xfrm>
        </p:spPr>
        <p:txBody>
          <a:bodyPr/>
          <a:lstStyle/>
          <a:p>
            <a:pPr marL="342900" indent="-342900">
              <a:buFont typeface="Symbol" panose="05050102010706020507" pitchFamily="18" charset="2"/>
              <a:buChar char=""/>
            </a:pPr>
            <a:r>
              <a:rPr lang="da-DK" sz="180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Granskningsmaterialet er et input til boligorganisationens fremtidige kvalificering af PPV-planer og henlæggelser.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da-DK" dirty="0"/>
              <a:t>Boligorganisationer vil sikkert i en række tilfælde have en række betragtninger/kommentarer (fx </a:t>
            </a:r>
            <a:r>
              <a:rPr lang="da-DK" dirty="0" err="1"/>
              <a:t>pga</a:t>
            </a:r>
            <a:r>
              <a:rPr lang="da-DK" dirty="0"/>
              <a:t> forskelle ift. PPV)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da-DK" sz="180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Rollefordeling. </a:t>
            </a:r>
          </a:p>
          <a:p>
            <a:pPr marL="702900" lvl="2" indent="-342900">
              <a:buFont typeface="Symbol" panose="05050102010706020507" pitchFamily="18" charset="2"/>
              <a:buChar char=""/>
            </a:pPr>
            <a:r>
              <a:rPr lang="da-DK" dirty="0" err="1">
                <a:solidFill>
                  <a:srgbClr val="222222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Boligorg</a:t>
            </a:r>
            <a:r>
              <a:rPr lang="da-DK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. har ansvaret for PPV-plan/henlæggelser</a:t>
            </a:r>
          </a:p>
          <a:p>
            <a:pPr marL="702900" lvl="2" indent="-342900">
              <a:buFont typeface="Symbol" panose="05050102010706020507" pitchFamily="18" charset="2"/>
              <a:buChar char=""/>
            </a:pPr>
            <a:r>
              <a:rPr lang="da-DK" dirty="0">
                <a:solidFill>
                  <a:srgbClr val="222222"/>
                </a:solidFill>
                <a:latin typeface="Open Sans" panose="020B0606030504020204" pitchFamily="34" charset="0"/>
                <a:ea typeface="Calibri" panose="020F0502020204030204" pitchFamily="34" charset="0"/>
              </a:rPr>
              <a:t>G</a:t>
            </a:r>
            <a:r>
              <a:rPr lang="da-DK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ransker forholder sig IKKE til henlæggelser. </a:t>
            </a:r>
          </a:p>
          <a:p>
            <a:pPr marL="702900" lvl="2" indent="-342900">
              <a:buFont typeface="Symbol" panose="05050102010706020507" pitchFamily="18" charset="2"/>
              <a:buChar char=""/>
            </a:pPr>
            <a:r>
              <a:rPr lang="da-DK" dirty="0">
                <a:solidFill>
                  <a:srgbClr val="222222"/>
                </a:solidFill>
                <a:latin typeface="Open Sans" panose="020B0606030504020204" pitchFamily="34" charset="0"/>
                <a:ea typeface="Calibri" panose="020F0502020204030204" pitchFamily="34" charset="0"/>
              </a:rPr>
              <a:t>Boligorganisationen kan kommentere på granskningen (fx </a:t>
            </a:r>
            <a:r>
              <a:rPr lang="da-DK" dirty="0" err="1">
                <a:solidFill>
                  <a:srgbClr val="222222"/>
                </a:solidFill>
                <a:latin typeface="Open Sans" panose="020B0606030504020204" pitchFamily="34" charset="0"/>
                <a:ea typeface="Calibri" panose="020F0502020204030204" pitchFamily="34" charset="0"/>
              </a:rPr>
              <a:t>ift</a:t>
            </a:r>
            <a:r>
              <a:rPr lang="da-DK" dirty="0">
                <a:solidFill>
                  <a:srgbClr val="222222"/>
                </a:solidFill>
                <a:latin typeface="Open Sans" panose="020B0606030504020204" pitchFamily="34" charset="0"/>
                <a:ea typeface="Calibri" panose="020F0502020204030204" pitchFamily="34" charset="0"/>
              </a:rPr>
              <a:t> kommunen) </a:t>
            </a:r>
          </a:p>
          <a:p>
            <a:pPr marL="702900" lvl="2" indent="-342900">
              <a:buFont typeface="Symbol" panose="05050102010706020507" pitchFamily="18" charset="2"/>
              <a:buChar char=""/>
            </a:pPr>
            <a:r>
              <a:rPr lang="da-DK" dirty="0">
                <a:solidFill>
                  <a:srgbClr val="222222"/>
                </a:solidFill>
                <a:latin typeface="Open Sans" panose="020B0606030504020204" pitchFamily="34" charset="0"/>
                <a:ea typeface="Calibri" panose="020F0502020204030204" pitchFamily="34" charset="0"/>
              </a:rPr>
              <a:t>K</a:t>
            </a:r>
            <a:r>
              <a:rPr lang="da-DK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ommunen fører tilsyn. </a:t>
            </a:r>
            <a:endParaRPr lang="da-DK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buFontTx/>
              <a:buChar char="-"/>
            </a:pPr>
            <a:endParaRPr lang="da-DK" dirty="0"/>
          </a:p>
          <a:p>
            <a:pPr>
              <a:buFontTx/>
              <a:buChar char="-"/>
            </a:pPr>
            <a:endParaRPr lang="da-DK" dirty="0"/>
          </a:p>
          <a:p>
            <a:pPr>
              <a:buFontTx/>
              <a:buChar char="-"/>
            </a:pP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56063FA-6FAC-4AB9-92FC-43FF5E509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dirty="0"/>
              <a:t>1. juni 2022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801278C-C82B-4E81-896A-FAE8ED309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Driftens dag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D74E23D-E633-4B46-A360-48B80D075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0055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A694CC-74A1-4D5F-B227-CD8BEF1BB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Kvalitetssikring og Evaluering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6023E08-5EB8-40CC-95EA-C4247AF0184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19138" y="1908000"/>
            <a:ext cx="6865200" cy="3833812"/>
          </a:xfrm>
        </p:spPr>
        <p:txBody>
          <a:bodyPr/>
          <a:lstStyle/>
          <a:p>
            <a:pPr marL="0" indent="0">
              <a:buNone/>
            </a:pPr>
            <a:r>
              <a:rPr lang="da-DK" dirty="0"/>
              <a:t>I første halvdel af 2023 iværksættes </a:t>
            </a:r>
            <a:r>
              <a:rPr lang="da-DK" sz="180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en evaluering, hvor boligorganisationer og granskerfirmaer involveres.</a:t>
            </a:r>
            <a:br>
              <a:rPr lang="da-DK" sz="180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da-DK" sz="1800" dirty="0">
              <a:solidFill>
                <a:srgbClr val="222222"/>
              </a:solidFill>
              <a:effectLst/>
              <a:latin typeface="Open Sans" panose="020B060603050402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a-DK" dirty="0">
                <a:solidFill>
                  <a:srgbClr val="222222"/>
                </a:solidFill>
                <a:latin typeface="Open Sans" panose="020B0606030504020204" pitchFamily="34" charset="0"/>
                <a:ea typeface="Times New Roman" panose="02020603050405020304" pitchFamily="18" charset="0"/>
              </a:rPr>
              <a:t>Mhp. på evt. tilretninger/tilpasninger til granskningen i 2026</a:t>
            </a:r>
          </a:p>
          <a:p>
            <a:pPr lvl="3"/>
            <a:r>
              <a:rPr lang="da-DK" dirty="0">
                <a:solidFill>
                  <a:srgbClr val="222222"/>
                </a:solidFill>
                <a:latin typeface="Open Sans" panose="020B0606030504020204" pitchFamily="34" charset="0"/>
                <a:ea typeface="Times New Roman" panose="02020603050405020304" pitchFamily="18" charset="0"/>
              </a:rPr>
              <a:t>Selve granskningen, herunder det konkrete indhold</a:t>
            </a:r>
          </a:p>
          <a:p>
            <a:pPr lvl="3"/>
            <a:r>
              <a:rPr lang="da-DK" dirty="0">
                <a:solidFill>
                  <a:srgbClr val="222222"/>
                </a:solidFill>
                <a:latin typeface="Open Sans" panose="020B0606030504020204" pitchFamily="34" charset="0"/>
                <a:ea typeface="Times New Roman" panose="02020603050405020304" pitchFamily="18" charset="0"/>
              </a:rPr>
              <a:t>Indhold af tilstandsvurderinger</a:t>
            </a:r>
          </a:p>
          <a:p>
            <a:pPr lvl="3"/>
            <a:r>
              <a:rPr lang="da-DK" dirty="0">
                <a:solidFill>
                  <a:srgbClr val="222222"/>
                </a:solidFill>
                <a:latin typeface="Open Sans" panose="020B0606030504020204" pitchFamily="34" charset="0"/>
                <a:ea typeface="Times New Roman" panose="02020603050405020304" pitchFamily="18" charset="0"/>
              </a:rPr>
              <a:t>Omfattede bygningsdele</a:t>
            </a:r>
          </a:p>
          <a:p>
            <a:pPr lvl="3"/>
            <a:r>
              <a:rPr lang="da-DK" dirty="0">
                <a:solidFill>
                  <a:srgbClr val="222222"/>
                </a:solidFill>
                <a:latin typeface="Open Sans" panose="020B0606030504020204" pitchFamily="34" charset="0"/>
                <a:ea typeface="Times New Roman" panose="02020603050405020304" pitchFamily="18" charset="0"/>
              </a:rPr>
              <a:t>Proces</a:t>
            </a:r>
          </a:p>
          <a:p>
            <a:pPr lvl="3"/>
            <a:r>
              <a:rPr lang="da-DK" dirty="0">
                <a:solidFill>
                  <a:srgbClr val="222222"/>
                </a:solidFill>
                <a:latin typeface="Open Sans" panose="020B0606030504020204" pitchFamily="34" charset="0"/>
                <a:ea typeface="Times New Roman" panose="02020603050405020304" pitchFamily="18" charset="0"/>
              </a:rPr>
              <a:t>PPV-planer</a:t>
            </a:r>
          </a:p>
          <a:p>
            <a:pPr lvl="3"/>
            <a:r>
              <a:rPr lang="da-DK" dirty="0">
                <a:solidFill>
                  <a:srgbClr val="222222"/>
                </a:solidFill>
                <a:latin typeface="Open Sans" panose="020B0606030504020204" pitchFamily="34" charset="0"/>
                <a:ea typeface="Times New Roman" panose="02020603050405020304" pitchFamily="18" charset="0"/>
              </a:rPr>
              <a:t>Konkrete kalkulationsark</a:t>
            </a:r>
          </a:p>
          <a:p>
            <a:pPr lvl="3"/>
            <a:r>
              <a:rPr lang="da-DK" dirty="0">
                <a:solidFill>
                  <a:srgbClr val="222222"/>
                </a:solidFill>
                <a:latin typeface="Open Sans" panose="020B0606030504020204" pitchFamily="34" charset="0"/>
                <a:ea typeface="Times New Roman" panose="02020603050405020304" pitchFamily="18" charset="0"/>
              </a:rPr>
              <a:t>DCAB</a:t>
            </a:r>
          </a:p>
          <a:p>
            <a:pPr lvl="3"/>
            <a:r>
              <a:rPr lang="da-DK" dirty="0" err="1">
                <a:solidFill>
                  <a:srgbClr val="222222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osv</a:t>
            </a:r>
            <a:endParaRPr lang="da-DK" dirty="0">
              <a:solidFill>
                <a:srgbClr val="222222"/>
              </a:solidFill>
              <a:effectLst/>
              <a:latin typeface="Open Sans" panose="020B0606030504020204" pitchFamily="34" charset="0"/>
              <a:ea typeface="Times New Roman" panose="02020603050405020304" pitchFamily="18" charset="0"/>
            </a:endParaRPr>
          </a:p>
          <a:p>
            <a:endParaRPr lang="da-DK" dirty="0"/>
          </a:p>
          <a:p>
            <a:pPr>
              <a:buFontTx/>
              <a:buChar char="-"/>
            </a:pPr>
            <a:endParaRPr lang="da-DK" dirty="0"/>
          </a:p>
          <a:p>
            <a:pPr>
              <a:buFontTx/>
              <a:buChar char="-"/>
            </a:pPr>
            <a:endParaRPr lang="da-DK" dirty="0"/>
          </a:p>
          <a:p>
            <a:pPr>
              <a:buFontTx/>
              <a:buChar char="-"/>
            </a:pP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56063FA-6FAC-4AB9-92FC-43FF5E509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dirty="0"/>
              <a:t>11. oktober 2022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801278C-C82B-4E81-896A-FAE8ED309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Tilsynskonference 2022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D74E23D-E633-4B46-A360-48B80D075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7250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A694CC-74A1-4D5F-B227-CD8BEF1BB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På vej i DCAB..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6023E08-5EB8-40CC-95EA-C4247AF0184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19138" y="1829150"/>
            <a:ext cx="7730156" cy="411444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a-DK" dirty="0"/>
              <a:t>Statistikmodul i december 2022</a:t>
            </a:r>
          </a:p>
          <a:p>
            <a:pPr>
              <a:lnSpc>
                <a:spcPct val="150000"/>
              </a:lnSpc>
            </a:pPr>
            <a:r>
              <a:rPr lang="da-DK" dirty="0"/>
              <a:t>Design og navigation, herunder </a:t>
            </a:r>
            <a:r>
              <a:rPr lang="da-DK" dirty="0" err="1"/>
              <a:t>deeplink</a:t>
            </a:r>
            <a:r>
              <a:rPr lang="da-DK" dirty="0"/>
              <a:t> og massedownload</a:t>
            </a:r>
          </a:p>
          <a:p>
            <a:pPr>
              <a:lnSpc>
                <a:spcPct val="150000"/>
              </a:lnSpc>
            </a:pPr>
            <a:r>
              <a:rPr lang="da-DK" dirty="0"/>
              <a:t>Integration til andre platforme, herunder driftsstøttesystemet, DCAR datavarehus mv.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a-DK" sz="3200" b="1" dirty="0">
                <a:latin typeface="+mj-lt"/>
                <a:ea typeface="+mj-ea"/>
                <a:cs typeface="+mj-cs"/>
              </a:rPr>
              <a:t>Mere info.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a-DK" dirty="0"/>
              <a:t>Webinarer og vejledningsmateriale, </a:t>
            </a:r>
            <a:r>
              <a:rPr lang="da-DK" dirty="0">
                <a:hlinkClick r:id="rId2"/>
              </a:rPr>
              <a:t>Granskning - Landsbyggefonden (lbf.dk)</a:t>
            </a:r>
            <a:endParaRPr lang="da-DK" dirty="0"/>
          </a:p>
          <a:p>
            <a:pPr marL="0" indent="0">
              <a:buNone/>
            </a:pPr>
            <a:endParaRPr lang="da-DK" dirty="0"/>
          </a:p>
          <a:p>
            <a:pPr>
              <a:buFontTx/>
              <a:buChar char="-"/>
            </a:pPr>
            <a:endParaRPr lang="da-DK" dirty="0"/>
          </a:p>
          <a:p>
            <a:pPr>
              <a:buFontTx/>
              <a:buChar char="-"/>
            </a:pPr>
            <a:endParaRPr lang="da-DK" dirty="0"/>
          </a:p>
          <a:p>
            <a:pPr>
              <a:buFontTx/>
              <a:buChar char="-"/>
            </a:pP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56063FA-6FAC-4AB9-92FC-43FF5E509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dirty="0"/>
              <a:t>11. Oktober 2021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801278C-C82B-4E81-896A-FAE8ED309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Tilsynskonference 2022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D74E23D-E633-4B46-A360-48B80D075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8603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3C0F8-0171-480A-9D99-651FE1A741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/>
            </a:r>
            <a:br>
              <a:rPr lang="da-DK" dirty="0"/>
            </a:br>
            <a:r>
              <a:rPr lang="da-DK" dirty="0"/>
              <a:t>Grøn garanti og energiscreeninger</a:t>
            </a:r>
            <a:br>
              <a:rPr lang="da-DK" dirty="0"/>
            </a:br>
            <a:endParaRPr lang="da-DK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5DDCE3-0936-49A6-9EE2-84A17FDE64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9138" y="5392615"/>
            <a:ext cx="10750551" cy="471784"/>
          </a:xfrm>
        </p:spPr>
        <p:txBody>
          <a:bodyPr/>
          <a:lstStyle/>
          <a:p>
            <a:r>
              <a:rPr lang="da-DK" dirty="0" smtClean="0"/>
              <a:t>Bente Heltberg, Funktionsleder, Center for Særlig </a:t>
            </a:r>
            <a:r>
              <a:rPr lang="da-DK" dirty="0" err="1" smtClean="0"/>
              <a:t>Driftstøtte</a:t>
            </a:r>
            <a:endParaRPr lang="da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2BF37-9F87-4248-897E-69F30ED27EF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CC86A5A-510F-487E-9D30-AA5966302308}" type="datetime2">
              <a:rPr lang="da-DK" smtClean="0"/>
              <a:t>17. oktober 2022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8BEED-730C-4463-9110-1D22DF8650D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32DF12-3039-4218-A087-2278D6E0EAC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1883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E999D-57D9-46CB-BADD-29A8D314F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Den grønne, bæredygtige by    </a:t>
            </a:r>
            <a:br>
              <a:rPr lang="da-DK" dirty="0"/>
            </a:br>
            <a:r>
              <a:rPr lang="da-DK" dirty="0"/>
              <a:t>– hvad gør vi?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425E47-BCE6-43BB-A63E-E8DB3715E9F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/>
              <a:t>Vi ved:</a:t>
            </a:r>
          </a:p>
          <a:p>
            <a:r>
              <a:rPr lang="da-DK" dirty="0"/>
              <a:t>energiforbrug i bygninger udgør 40 % af det samlede forbrug</a:t>
            </a:r>
          </a:p>
          <a:p>
            <a:endParaRPr lang="da-DK" dirty="0"/>
          </a:p>
          <a:p>
            <a:r>
              <a:rPr lang="da-DK" dirty="0"/>
              <a:t>danske husstande bruger 25 % af det samlede forbrug</a:t>
            </a:r>
          </a:p>
          <a:p>
            <a:endParaRPr lang="da-DK" dirty="0"/>
          </a:p>
          <a:p>
            <a:r>
              <a:rPr lang="da-DK" dirty="0"/>
              <a:t>80 % af alle boliger opført før 1980 - dvs. statistisk set dårlige energimærker D, E, F, G</a:t>
            </a:r>
          </a:p>
          <a:p>
            <a:endParaRPr lang="da-DK" dirty="0"/>
          </a:p>
          <a:p>
            <a:r>
              <a:rPr lang="da-DK" dirty="0"/>
              <a:t>almene boliger udgør 20 % af boligmassen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B2712-8AB2-4450-A0C7-1ADFD6A10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dirty="0"/>
              <a:t>11. oktober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EF310-90DA-4F14-A016-3D95DF2B9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1C1A67-0EF1-40CA-8561-082ADCEF8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1918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E999D-57D9-46CB-BADD-29A8D314F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Den grønne, bæredygtige by </a:t>
            </a:r>
            <a:br>
              <a:rPr lang="da-DK" dirty="0"/>
            </a:br>
            <a:r>
              <a:rPr lang="da-DK" dirty="0"/>
              <a:t>– hvad gør vi?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B2712-8AB2-4450-A0C7-1ADFD6A10AC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a-DK" dirty="0"/>
              <a:t>11. oktober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EF310-90DA-4F14-A016-3D95DF2B9C9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1C1A67-0EF1-40CA-8561-082ADCEF8F6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18</a:t>
            </a:fld>
            <a:endParaRPr lang="da-DK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545F7BB-047F-6AF3-5B83-DA907D00FA36}"/>
              </a:ext>
            </a:extLst>
          </p:cNvPr>
          <p:cNvSpPr txBox="1">
            <a:spLocks/>
          </p:cNvSpPr>
          <p:nvPr/>
        </p:nvSpPr>
        <p:spPr>
          <a:xfrm>
            <a:off x="4572000" y="2238108"/>
            <a:ext cx="6865200" cy="3833812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2A674"/>
              </a:buClr>
              <a:buFont typeface="Arial" panose="020B0604020202020204" pitchFamily="34" charset="0"/>
              <a:buChar char="•"/>
              <a:defRPr sz="1800" kern="1200">
                <a:solidFill>
                  <a:srgbClr val="2F3C2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2A674"/>
              </a:buClr>
              <a:buFont typeface="Arial" panose="020B0604020202020204" pitchFamily="34" charset="0"/>
              <a:buChar char="•"/>
              <a:defRPr sz="1800" kern="1200">
                <a:solidFill>
                  <a:srgbClr val="2F3C2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2A674"/>
              </a:buClr>
              <a:buFont typeface="Arial" panose="020B0604020202020204" pitchFamily="34" charset="0"/>
              <a:buChar char="•"/>
              <a:defRPr sz="1600" kern="1200">
                <a:solidFill>
                  <a:srgbClr val="2F3C22"/>
                </a:solidFill>
                <a:latin typeface="+mn-lt"/>
                <a:ea typeface="+mn-ea"/>
                <a:cs typeface="+mn-cs"/>
              </a:defRPr>
            </a:lvl3pPr>
            <a:lvl4pPr marL="720000" indent="-216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2A674"/>
              </a:buClr>
              <a:buFont typeface="Arial" panose="020B0604020202020204" pitchFamily="34" charset="0"/>
              <a:buChar char="•"/>
              <a:defRPr sz="1600" b="0" kern="1200">
                <a:solidFill>
                  <a:srgbClr val="2F3C2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2A674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rgbClr val="2F3C22"/>
                </a:solidFill>
                <a:latin typeface="+mn-lt"/>
                <a:ea typeface="+mn-ea"/>
                <a:cs typeface="+mn-cs"/>
              </a:defRPr>
            </a:lvl5pPr>
            <a:lvl6pPr marL="108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2A674"/>
              </a:buClr>
              <a:buFont typeface="Arial" panose="020B0604020202020204" pitchFamily="34" charset="0"/>
              <a:buChar char="•"/>
              <a:defRPr sz="1600" kern="1200">
                <a:solidFill>
                  <a:srgbClr val="2F3C2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800" b="0" kern="1200" baseline="0">
                <a:solidFill>
                  <a:srgbClr val="2F3C2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800" b="1" kern="1200">
                <a:solidFill>
                  <a:srgbClr val="2F3C22"/>
                </a:solidFill>
                <a:latin typeface="+mj-lt"/>
                <a:ea typeface="+mn-ea"/>
                <a:cs typeface="+mn-cs"/>
              </a:defRPr>
            </a:lvl8pPr>
            <a:lvl9pPr marL="18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2A674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rgbClr val="2F3C2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dirty="0"/>
              <a:t>Vi ved også:</a:t>
            </a:r>
          </a:p>
          <a:p>
            <a:r>
              <a:rPr lang="da-DK" sz="1600" dirty="0"/>
              <a:t>at renovering er bæredygtigt – energi- og ressourcebesparende</a:t>
            </a:r>
          </a:p>
          <a:p>
            <a:r>
              <a:rPr lang="da-DK" sz="1600" dirty="0"/>
              <a:t>at lang tilbagebetalingstid er en barriere</a:t>
            </a:r>
          </a:p>
          <a:p>
            <a:endParaRPr lang="da-DK" sz="1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dirty="0"/>
              <a:t>Mål: </a:t>
            </a:r>
          </a:p>
          <a:p>
            <a:r>
              <a:rPr lang="da-DK" sz="1600" dirty="0"/>
              <a:t>at reducere energiforbrug i almene boliger ved renovering</a:t>
            </a:r>
          </a:p>
          <a:p>
            <a:r>
              <a:rPr lang="da-DK" sz="1600" dirty="0"/>
              <a:t>at sikre beboerne sunde boliger og gode vilkår – også økonomisk</a:t>
            </a:r>
          </a:p>
          <a:p>
            <a:endParaRPr lang="da-DK" sz="1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dirty="0"/>
              <a:t>Midler - to bud på inspiration og incitament: </a:t>
            </a:r>
          </a:p>
          <a:p>
            <a:r>
              <a:rPr lang="da-DK" sz="1600" dirty="0"/>
              <a:t>energi- og klimascreening </a:t>
            </a:r>
          </a:p>
          <a:p>
            <a:r>
              <a:rPr lang="da-DK" sz="1600" dirty="0"/>
              <a:t>grøn garanti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7463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E999D-57D9-46CB-BADD-29A8D314F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Nye muligheder!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425E47-BCE6-43BB-A63E-E8DB3715E9F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da-DK" dirty="0"/>
              <a:t>Energi- og klimascreening giver øget økonomisk støtte i sagen</a:t>
            </a:r>
          </a:p>
          <a:p>
            <a:endParaRPr lang="da-DK" dirty="0"/>
          </a:p>
          <a:p>
            <a:r>
              <a:rPr lang="da-DK" dirty="0"/>
              <a:t>Grøn garanti ‘garanterer’ energibesparelsen</a:t>
            </a:r>
          </a:p>
          <a:p>
            <a:endParaRPr lang="da-DK" dirty="0"/>
          </a:p>
          <a:p>
            <a:r>
              <a:rPr lang="da-DK" dirty="0"/>
              <a:t>Resultat:</a:t>
            </a:r>
          </a:p>
          <a:p>
            <a:pPr lvl="2"/>
            <a:r>
              <a:rPr lang="da-DK" dirty="0"/>
              <a:t>Mindre økonomisk belastning af beboerne</a:t>
            </a:r>
          </a:p>
          <a:p>
            <a:pPr lvl="2"/>
            <a:r>
              <a:rPr lang="da-DK" dirty="0"/>
              <a:t>Mindre risiko og større tryghed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B2712-8AB2-4450-A0C7-1ADFD6A10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11. oktober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EF310-90DA-4F14-A016-3D95DF2B9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1C1A67-0EF1-40CA-8561-082ADCEF8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8C45C-947F-4981-8B3F-4F32E973C901}" type="slidenum">
              <a:rPr kumimoji="0" lang="da-DK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a-DK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73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Effektiviseringsaftalen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 smtClean="0"/>
              <a:t>Baggrund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6"/>
          </p:nvPr>
        </p:nvSpPr>
        <p:spPr>
          <a:xfrm>
            <a:off x="1199456" y="1817443"/>
            <a:ext cx="9796800" cy="2379643"/>
          </a:xfrm>
        </p:spPr>
        <p:txBody>
          <a:bodyPr/>
          <a:lstStyle/>
          <a:p>
            <a:r>
              <a:rPr lang="da-DK" dirty="0" smtClean="0"/>
              <a:t>To effektiviseringsaftaler for den almene boligsektor </a:t>
            </a:r>
          </a:p>
          <a:p>
            <a:r>
              <a:rPr lang="da-DK" dirty="0" smtClean="0"/>
              <a:t>Begge med effektiviseringsmål på sektorniveau</a:t>
            </a:r>
          </a:p>
          <a:p>
            <a:pPr marL="0" indent="0">
              <a:buNone/>
            </a:pPr>
            <a:endParaRPr lang="da-DK" dirty="0" smtClean="0"/>
          </a:p>
          <a:p>
            <a:endParaRPr lang="da-DK" dirty="0" smtClean="0"/>
          </a:p>
          <a:p>
            <a:endParaRPr lang="da-DK" dirty="0" smtClean="0"/>
          </a:p>
          <a:p>
            <a:endParaRPr lang="da-DK" dirty="0" smtClean="0"/>
          </a:p>
        </p:txBody>
      </p:sp>
      <p:graphicFrame>
        <p:nvGraphicFramePr>
          <p:cNvPr id="7" name="Tabe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8868295"/>
              </p:ext>
            </p:extLst>
          </p:nvPr>
        </p:nvGraphicFramePr>
        <p:xfrm>
          <a:off x="1494778" y="3018172"/>
          <a:ext cx="9206158" cy="19795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2181">
                  <a:extLst>
                    <a:ext uri="{9D8B030D-6E8A-4147-A177-3AD203B41FA5}">
                      <a16:colId xmlns:a16="http://schemas.microsoft.com/office/drawing/2014/main" val="339502670"/>
                    </a:ext>
                  </a:extLst>
                </a:gridCol>
                <a:gridCol w="2686251">
                  <a:extLst>
                    <a:ext uri="{9D8B030D-6E8A-4147-A177-3AD203B41FA5}">
                      <a16:colId xmlns:a16="http://schemas.microsoft.com/office/drawing/2014/main" val="330862297"/>
                    </a:ext>
                  </a:extLst>
                </a:gridCol>
                <a:gridCol w="2299015">
                  <a:extLst>
                    <a:ext uri="{9D8B030D-6E8A-4147-A177-3AD203B41FA5}">
                      <a16:colId xmlns:a16="http://schemas.microsoft.com/office/drawing/2014/main" val="2608136077"/>
                    </a:ext>
                  </a:extLst>
                </a:gridCol>
                <a:gridCol w="2588711">
                  <a:extLst>
                    <a:ext uri="{9D8B030D-6E8A-4147-A177-3AD203B41FA5}">
                      <a16:colId xmlns:a16="http://schemas.microsoft.com/office/drawing/2014/main" val="943513296"/>
                    </a:ext>
                  </a:extLst>
                </a:gridCol>
              </a:tblGrid>
              <a:tr h="690880">
                <a:tc>
                  <a:txBody>
                    <a:bodyPr/>
                    <a:lstStyle/>
                    <a:p>
                      <a:r>
                        <a:rPr lang="da-DK" sz="1900" dirty="0" smtClean="0"/>
                        <a:t>Aftaleperiode</a:t>
                      </a:r>
                      <a:endParaRPr lang="da-DK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da-DK" sz="1900" dirty="0" smtClean="0"/>
                        <a:t>Effektiviseringsmål for driftsudgifter</a:t>
                      </a:r>
                      <a:endParaRPr lang="da-DK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da-DK" sz="1900" dirty="0" smtClean="0"/>
                        <a:t>Mål</a:t>
                      </a:r>
                      <a:r>
                        <a:rPr lang="da-DK" sz="1900" baseline="0" dirty="0" smtClean="0"/>
                        <a:t> for energieffektivisering</a:t>
                      </a:r>
                      <a:endParaRPr lang="da-DK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da-DK" sz="1900" dirty="0" smtClean="0"/>
                        <a:t>Effektiviseringsresultat</a:t>
                      </a:r>
                      <a:endParaRPr lang="da-DK" sz="19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151349388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r"/>
                      <a:r>
                        <a:rPr lang="da-DK" sz="1900" dirty="0" smtClean="0"/>
                        <a:t>2016-2020</a:t>
                      </a:r>
                      <a:endParaRPr lang="da-DK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900" dirty="0" smtClean="0"/>
                        <a:t>1,5 mia. kr.</a:t>
                      </a:r>
                      <a:endParaRPr lang="da-DK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900" dirty="0" smtClean="0"/>
                        <a:t> - </a:t>
                      </a:r>
                      <a:endParaRPr lang="da-DK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900" dirty="0" smtClean="0"/>
                        <a:t>1,8 mia. kr.</a:t>
                      </a:r>
                      <a:endParaRPr lang="da-DK" sz="19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830125558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r"/>
                      <a:r>
                        <a:rPr lang="da-DK" sz="1900" dirty="0" smtClean="0"/>
                        <a:t>2021-2026</a:t>
                      </a:r>
                      <a:endParaRPr lang="da-DK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900" dirty="0" smtClean="0"/>
                        <a:t>1,5 mia. kr. </a:t>
                      </a:r>
                      <a:endParaRPr lang="da-DK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900" dirty="0" smtClean="0"/>
                        <a:t>0,3 mia. kr.</a:t>
                      </a:r>
                      <a:endParaRPr lang="da-DK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900" baseline="0" dirty="0" smtClean="0"/>
                        <a:t>  …</a:t>
                      </a:r>
                      <a:endParaRPr lang="da-DK" sz="19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510850170"/>
                  </a:ext>
                </a:extLst>
              </a:tr>
            </a:tbl>
          </a:graphicData>
        </a:graphic>
      </p:graphicFrame>
      <p:sp>
        <p:nvSpPr>
          <p:cNvPr id="8" name="Tekstfelt 7"/>
          <p:cNvSpPr txBox="1"/>
          <p:nvPr/>
        </p:nvSpPr>
        <p:spPr>
          <a:xfrm>
            <a:off x="1474644" y="5177225"/>
            <a:ext cx="948048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867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Bemærk: Overskuddet fra den første aftale tæller med i resultatet for den anden periode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Håndskrift 10"/>
              <p14:cNvContentPartPr/>
              <p14:nvPr/>
            </p14:nvContentPartPr>
            <p14:xfrm>
              <a:off x="6560244" y="4063960"/>
              <a:ext cx="2170800" cy="1401480"/>
            </p14:xfrm>
          </p:contentPart>
        </mc:Choice>
        <mc:Fallback xmlns="">
          <p:pic>
            <p:nvPicPr>
              <p:cNvPr id="11" name="Håndskrift 10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42244" y="4045960"/>
                <a:ext cx="2206800" cy="1437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022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bygning, beboelsesejendom&#10;&#10;Automatisk genereret beskrivelse">
            <a:extLst>
              <a:ext uri="{FF2B5EF4-FFF2-40B4-BE49-F238E27FC236}">
                <a16:creationId xmlns:a16="http://schemas.microsoft.com/office/drawing/2014/main" id="{E66C6B56-8844-4160-A1CD-2F72E5BFC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98882" cy="6858000"/>
          </a:xfrm>
          <a:prstGeom prst="rect">
            <a:avLst/>
          </a:prstGeom>
        </p:spPr>
      </p:pic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D214435-2479-4E4D-BDA6-9BDFF4F19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D9A31-73B8-4AB2-A2BE-A959E2D0BDEC}" type="datetime2">
              <a:rPr lang="da-DK" smtClean="0"/>
              <a:pPr/>
              <a:t>17. oktober 2022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B6E1D35-5D91-4294-A330-7F8165226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3D7DCBA-ACCA-4C66-87F6-8B7378763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20</a:t>
            </a:fld>
            <a:endParaRPr lang="da-DK" dirty="0"/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B4C636AD-9E94-44CF-B14B-97A97EDF36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0" b="3200"/>
          <a:stretch/>
        </p:blipFill>
        <p:spPr>
          <a:xfrm>
            <a:off x="719138" y="1117395"/>
            <a:ext cx="3900063" cy="4383010"/>
          </a:xfrm>
          <a:custGeom>
            <a:avLst/>
            <a:gdLst>
              <a:gd name="connsiteX0" fmla="*/ 1692 w 5643667"/>
              <a:gd name="connsiteY0" fmla="*/ 0 h 3967200"/>
              <a:gd name="connsiteX1" fmla="*/ 5643667 w 5643667"/>
              <a:gd name="connsiteY1" fmla="*/ 0 h 3967200"/>
              <a:gd name="connsiteX2" fmla="*/ 5639154 w 5643667"/>
              <a:gd name="connsiteY2" fmla="*/ 3686175 h 3967200"/>
              <a:gd name="connsiteX3" fmla="*/ 30932 w 5643667"/>
              <a:gd name="connsiteY3" fmla="*/ 3967200 h 3967200"/>
              <a:gd name="connsiteX4" fmla="*/ 0 w 5643667"/>
              <a:gd name="connsiteY4" fmla="*/ 3967200 h 39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43667" h="3967200">
                <a:moveTo>
                  <a:pt x="1692" y="0"/>
                </a:moveTo>
                <a:lnTo>
                  <a:pt x="5643667" y="0"/>
                </a:lnTo>
                <a:cubicBezTo>
                  <a:pt x="5641974" y="1228725"/>
                  <a:pt x="5640846" y="2457450"/>
                  <a:pt x="5639154" y="3686175"/>
                </a:cubicBezTo>
                <a:lnTo>
                  <a:pt x="30932" y="3967200"/>
                </a:lnTo>
                <a:lnTo>
                  <a:pt x="0" y="3967200"/>
                </a:lnTo>
                <a:close/>
              </a:path>
            </a:pathLst>
          </a:custGeom>
          <a:noFill/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A5230DE0-CDAD-4EB5-A16E-16E4218E30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6558" y="1824390"/>
            <a:ext cx="4114800" cy="4623210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3E91AB6A-8072-435A-AB9B-F73C01B3D4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5386" y="320400"/>
            <a:ext cx="3596952" cy="2219136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CF1685E5-C20A-455A-A94E-B388B36399E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6" r="20356"/>
          <a:stretch/>
        </p:blipFill>
        <p:spPr>
          <a:xfrm>
            <a:off x="7046209" y="1227541"/>
            <a:ext cx="4423479" cy="4971241"/>
          </a:xfrm>
          <a:custGeom>
            <a:avLst/>
            <a:gdLst>
              <a:gd name="connsiteX0" fmla="*/ 2644387 w 5275987"/>
              <a:gd name="connsiteY0" fmla="*/ 0 h 5929316"/>
              <a:gd name="connsiteX1" fmla="*/ 5274665 w 5275987"/>
              <a:gd name="connsiteY1" fmla="*/ 1121143 h 5929316"/>
              <a:gd name="connsiteX2" fmla="*/ 5275987 w 5275987"/>
              <a:gd name="connsiteY2" fmla="*/ 5834048 h 5929316"/>
              <a:gd name="connsiteX3" fmla="*/ 5275320 w 5275987"/>
              <a:gd name="connsiteY3" fmla="*/ 5834048 h 5929316"/>
              <a:gd name="connsiteX4" fmla="*/ 5275320 w 5275987"/>
              <a:gd name="connsiteY4" fmla="*/ 5929316 h 5929316"/>
              <a:gd name="connsiteX5" fmla="*/ 0 w 5275987"/>
              <a:gd name="connsiteY5" fmla="*/ 5929316 h 5929316"/>
              <a:gd name="connsiteX6" fmla="*/ 0 w 5275987"/>
              <a:gd name="connsiteY6" fmla="*/ 5680078 h 5929316"/>
              <a:gd name="connsiteX7" fmla="*/ 966 w 5275987"/>
              <a:gd name="connsiteY7" fmla="*/ 5680078 h 5929316"/>
              <a:gd name="connsiteX8" fmla="*/ 983 w 5275987"/>
              <a:gd name="connsiteY8" fmla="*/ 3478634 h 5929316"/>
              <a:gd name="connsiteX9" fmla="*/ 1002 w 5275987"/>
              <a:gd name="connsiteY9" fmla="*/ 1122427 h 592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75987" h="5929316">
                <a:moveTo>
                  <a:pt x="2644387" y="0"/>
                </a:moveTo>
                <a:lnTo>
                  <a:pt x="5274665" y="1121143"/>
                </a:lnTo>
                <a:cubicBezTo>
                  <a:pt x="5275106" y="2692111"/>
                  <a:pt x="5275546" y="4263080"/>
                  <a:pt x="5275987" y="5834048"/>
                </a:cubicBezTo>
                <a:lnTo>
                  <a:pt x="5275320" y="5834048"/>
                </a:lnTo>
                <a:lnTo>
                  <a:pt x="5275320" y="5929316"/>
                </a:lnTo>
                <a:lnTo>
                  <a:pt x="0" y="5929316"/>
                </a:lnTo>
                <a:lnTo>
                  <a:pt x="0" y="5680078"/>
                </a:lnTo>
                <a:lnTo>
                  <a:pt x="966" y="5680078"/>
                </a:lnTo>
                <a:lnTo>
                  <a:pt x="983" y="3478634"/>
                </a:lnTo>
                <a:cubicBezTo>
                  <a:pt x="1254" y="2692404"/>
                  <a:pt x="1525" y="1906174"/>
                  <a:pt x="1002" y="1122427"/>
                </a:cubicBezTo>
                <a:close/>
              </a:path>
            </a:pathLst>
          </a:custGeom>
          <a:noFill/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1914A52A-384E-4E1E-8AF3-7F1B15F8C53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4" r="20364"/>
          <a:stretch/>
        </p:blipFill>
        <p:spPr>
          <a:xfrm>
            <a:off x="3843820" y="777831"/>
            <a:ext cx="4504359" cy="5062137"/>
          </a:xfrm>
          <a:custGeom>
            <a:avLst/>
            <a:gdLst>
              <a:gd name="connsiteX0" fmla="*/ 2644387 w 5275987"/>
              <a:gd name="connsiteY0" fmla="*/ 0 h 5929316"/>
              <a:gd name="connsiteX1" fmla="*/ 5274665 w 5275987"/>
              <a:gd name="connsiteY1" fmla="*/ 1121143 h 5929316"/>
              <a:gd name="connsiteX2" fmla="*/ 5275987 w 5275987"/>
              <a:gd name="connsiteY2" fmla="*/ 5834048 h 5929316"/>
              <a:gd name="connsiteX3" fmla="*/ 5275320 w 5275987"/>
              <a:gd name="connsiteY3" fmla="*/ 5834048 h 5929316"/>
              <a:gd name="connsiteX4" fmla="*/ 5275320 w 5275987"/>
              <a:gd name="connsiteY4" fmla="*/ 5929316 h 5929316"/>
              <a:gd name="connsiteX5" fmla="*/ 0 w 5275987"/>
              <a:gd name="connsiteY5" fmla="*/ 5929316 h 5929316"/>
              <a:gd name="connsiteX6" fmla="*/ 0 w 5275987"/>
              <a:gd name="connsiteY6" fmla="*/ 5680078 h 5929316"/>
              <a:gd name="connsiteX7" fmla="*/ 966 w 5275987"/>
              <a:gd name="connsiteY7" fmla="*/ 5680078 h 5929316"/>
              <a:gd name="connsiteX8" fmla="*/ 983 w 5275987"/>
              <a:gd name="connsiteY8" fmla="*/ 3478634 h 5929316"/>
              <a:gd name="connsiteX9" fmla="*/ 1002 w 5275987"/>
              <a:gd name="connsiteY9" fmla="*/ 1122427 h 592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75987" h="5929316">
                <a:moveTo>
                  <a:pt x="2644387" y="0"/>
                </a:moveTo>
                <a:lnTo>
                  <a:pt x="5274665" y="1121143"/>
                </a:lnTo>
                <a:cubicBezTo>
                  <a:pt x="5275106" y="2692111"/>
                  <a:pt x="5275546" y="4263080"/>
                  <a:pt x="5275987" y="5834048"/>
                </a:cubicBezTo>
                <a:lnTo>
                  <a:pt x="5275320" y="5834048"/>
                </a:lnTo>
                <a:lnTo>
                  <a:pt x="5275320" y="5929316"/>
                </a:lnTo>
                <a:lnTo>
                  <a:pt x="0" y="5929316"/>
                </a:lnTo>
                <a:lnTo>
                  <a:pt x="0" y="5680078"/>
                </a:lnTo>
                <a:lnTo>
                  <a:pt x="966" y="5680078"/>
                </a:lnTo>
                <a:lnTo>
                  <a:pt x="983" y="3478634"/>
                </a:lnTo>
                <a:cubicBezTo>
                  <a:pt x="1254" y="2692404"/>
                  <a:pt x="1525" y="1906174"/>
                  <a:pt x="1002" y="1122427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05570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08591-4767-4947-834B-F659BEB21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Energi- og klimascreening</a:t>
            </a:r>
            <a:br>
              <a:rPr lang="da-DK" dirty="0"/>
            </a:br>
            <a:r>
              <a:rPr lang="da-DK" sz="2400" dirty="0"/>
              <a:t>- en del af Boligaftale 2020</a:t>
            </a:r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7791A1-ED0F-45AB-A1A8-A7C428A0CA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180000" indent="-180000">
              <a:buClr>
                <a:srgbClr val="32A674"/>
              </a:buClr>
              <a:buFont typeface="Arial" panose="020B0604020202020204" pitchFamily="34" charset="0"/>
              <a:buChar char="•"/>
            </a:pPr>
            <a:r>
              <a:rPr lang="da-DK" dirty="0"/>
              <a:t>Krav om energi- og klimascreening i alle renoveringssager</a:t>
            </a:r>
          </a:p>
          <a:p>
            <a:pPr marL="180000" indent="-180000">
              <a:buClr>
                <a:srgbClr val="32A674"/>
              </a:buClr>
              <a:buFont typeface="Arial" panose="020B0604020202020204" pitchFamily="34" charset="0"/>
              <a:buChar char="•"/>
            </a:pPr>
            <a:r>
              <a:rPr lang="da-DK" dirty="0"/>
              <a:t>Forøgelse af støttebeløb i renoveringssager </a:t>
            </a:r>
          </a:p>
          <a:p>
            <a:pPr marL="180000" indent="-180000">
              <a:buClr>
                <a:srgbClr val="32A674"/>
              </a:buClr>
              <a:buFont typeface="Arial" panose="020B0604020202020204" pitchFamily="34" charset="0"/>
              <a:buChar char="•"/>
            </a:pPr>
            <a:r>
              <a:rPr lang="da-DK" dirty="0"/>
              <a:t>Mange typer af tiltag – ingen positivliste</a:t>
            </a:r>
          </a:p>
          <a:p>
            <a:pPr marL="180000" indent="-180000">
              <a:buClr>
                <a:srgbClr val="32A674"/>
              </a:buClr>
              <a:buFont typeface="Arial" panose="020B0604020202020204" pitchFamily="34" charset="0"/>
              <a:buChar char="•"/>
            </a:pPr>
            <a:endParaRPr lang="da-DK" dirty="0"/>
          </a:p>
          <a:p>
            <a:pPr marL="180000" indent="-180000">
              <a:buClr>
                <a:srgbClr val="32A674"/>
              </a:buClr>
              <a:buFont typeface="Arial" panose="020B0604020202020204" pitchFamily="34" charset="0"/>
              <a:buChar char="•"/>
            </a:pPr>
            <a:r>
              <a:rPr lang="da-DK" dirty="0"/>
              <a:t>Efterårets status – fra juni 2020 til nu: </a:t>
            </a:r>
          </a:p>
          <a:p>
            <a:pPr marL="211500" lvl="8" indent="0">
              <a:spcAft>
                <a:spcPts val="0"/>
              </a:spcAft>
              <a:buClr>
                <a:srgbClr val="32A674"/>
              </a:buClr>
              <a:buNone/>
            </a:pPr>
            <a:r>
              <a:rPr lang="da-DK" sz="1400" b="0" dirty="0"/>
              <a:t>	</a:t>
            </a:r>
            <a:r>
              <a:rPr lang="da-DK" sz="1600" b="0" dirty="0"/>
              <a:t>- energitilskud i alt 724 mio. kr.</a:t>
            </a:r>
          </a:p>
          <a:p>
            <a:pPr marL="210600" lvl="7" indent="0">
              <a:spcAft>
                <a:spcPts val="0"/>
              </a:spcAft>
              <a:buClr>
                <a:srgbClr val="32A674"/>
              </a:buClr>
              <a:buNone/>
            </a:pPr>
            <a:r>
              <a:rPr lang="da-DK" sz="1600" b="0" dirty="0"/>
              <a:t>	- 226 renoveringssager og 566 støttede tiltag </a:t>
            </a:r>
          </a:p>
          <a:p>
            <a:pPr marL="210600" lvl="4" indent="0">
              <a:spcAft>
                <a:spcPts val="0"/>
              </a:spcAft>
              <a:buClr>
                <a:srgbClr val="32A674"/>
              </a:buClr>
              <a:buNone/>
            </a:pPr>
            <a:r>
              <a:rPr lang="da-DK" sz="1600" dirty="0"/>
              <a:t>	- årlige besparelser 95.000 MWh og 137 mio. kr.</a:t>
            </a:r>
          </a:p>
          <a:p>
            <a:pPr marL="210600" lvl="4" indent="0">
              <a:spcAft>
                <a:spcPts val="0"/>
              </a:spcAft>
              <a:buClr>
                <a:srgbClr val="32A674"/>
              </a:buClr>
              <a:buNone/>
            </a:pPr>
            <a:r>
              <a:rPr lang="da-DK" sz="1600" dirty="0"/>
              <a:t>	- flytning af energimærke fra D til C  - 17 % har nu A2010</a:t>
            </a:r>
          </a:p>
          <a:p>
            <a:pPr marL="210600" lvl="4" indent="0">
              <a:spcAft>
                <a:spcPts val="0"/>
              </a:spcAft>
              <a:buClr>
                <a:srgbClr val="32A674"/>
              </a:buClr>
              <a:buNone/>
            </a:pPr>
            <a:r>
              <a:rPr lang="da-DK" sz="1600" dirty="0"/>
              <a:t>	- tiltag: udskiftning døre og vinduer, varmestyring og       		  rørisolering, efterisolering, solceller  </a:t>
            </a:r>
          </a:p>
          <a:p>
            <a:pPr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26921-3246-4F84-A381-0ABE25CC515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a-DK" dirty="0"/>
              <a:t>11. oktober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423D2-D57F-41A8-BC26-DA635E2D5F2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CDD319-FCDD-440D-A814-3CC098DF37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21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553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08591-4767-4947-834B-F659BEB21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Alt det med småt……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7791A1-ED0F-45AB-A1A8-A7C428A0CA7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/>
              <a:t>Energi- og klimascreening: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Støtte forudsætter en renoveringsstøttesag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Tiltag skal være rentable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Maksimum tilskud 5 % af støttebeløbet</a:t>
            </a:r>
          </a:p>
          <a:p>
            <a:pPr>
              <a:buFont typeface="Arial" panose="020B0604020202020204" pitchFamily="34" charset="0"/>
              <a:buChar char="•"/>
            </a:pPr>
            <a:endParaRPr lang="da-DK" dirty="0"/>
          </a:p>
          <a:p>
            <a:pPr>
              <a:buFont typeface="Arial" panose="020B0604020202020204" pitchFamily="34" charset="0"/>
              <a:buChar char="•"/>
            </a:pPr>
            <a:endParaRPr lang="da-DK" dirty="0"/>
          </a:p>
          <a:p>
            <a:pPr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26921-3246-4F84-A381-0ABE25CC5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dirty="0"/>
              <a:t>11. oktober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423D2-D57F-41A8-BC26-DA635E2D5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CDD319-FCDD-440D-A814-3CC098DF3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22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6555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08591-4767-4947-834B-F659BEB21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756000"/>
            <a:ext cx="6897688" cy="1188000"/>
          </a:xfrm>
        </p:spPr>
        <p:txBody>
          <a:bodyPr anchor="ctr">
            <a:normAutofit/>
          </a:bodyPr>
          <a:lstStyle/>
          <a:p>
            <a:r>
              <a:rPr lang="da-DK" dirty="0"/>
              <a:t>Grøn garanti </a:t>
            </a:r>
            <a:r>
              <a:rPr lang="da-DK"/>
              <a:t/>
            </a:r>
            <a:br>
              <a:rPr lang="da-DK"/>
            </a:br>
            <a:r>
              <a:rPr lang="da-DK"/>
              <a:t>– en del af Boligaftale 2020</a:t>
            </a:r>
            <a:endParaRPr lang="da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26921-3246-4F84-A381-0ABE25CC515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19138" y="6357600"/>
            <a:ext cx="1729650" cy="180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da-DK"/>
              <a:t>11. oktober 2022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5EF58C0-73B8-3D54-1C15-79A56A28992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451100" y="6357600"/>
            <a:ext cx="4114800" cy="180000"/>
          </a:xfrm>
        </p:spPr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CDD319-FCDD-440D-A814-3CC098DF37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074768" y="6357600"/>
            <a:ext cx="394920" cy="180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4C8C45C-947F-4981-8B3F-4F32E973C901}" type="slidenum">
              <a:rPr lang="da-DK" smtClean="0"/>
              <a:pPr>
                <a:spcAft>
                  <a:spcPts val="600"/>
                </a:spcAft>
              </a:pPr>
              <a:t>23</a:t>
            </a:fld>
            <a:endParaRPr lang="da-DK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8C4FEBC-F05D-19F1-FF7E-03CCB284459B}"/>
              </a:ext>
            </a:extLst>
          </p:cNvPr>
          <p:cNvSpPr txBox="1">
            <a:spLocks/>
          </p:cNvSpPr>
          <p:nvPr/>
        </p:nvSpPr>
        <p:spPr>
          <a:xfrm>
            <a:off x="4508500" y="2233894"/>
            <a:ext cx="6865200" cy="3833812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2A674"/>
              </a:buClr>
              <a:buFont typeface="Arial" panose="020B0604020202020204" pitchFamily="34" charset="0"/>
              <a:buChar char="•"/>
              <a:defRPr sz="1800" kern="1200">
                <a:solidFill>
                  <a:srgbClr val="2F3C2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2A674"/>
              </a:buClr>
              <a:buFont typeface="Arial" panose="020B0604020202020204" pitchFamily="34" charset="0"/>
              <a:buChar char="•"/>
              <a:defRPr sz="1800" kern="1200">
                <a:solidFill>
                  <a:srgbClr val="2F3C2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2A674"/>
              </a:buClr>
              <a:buFont typeface="Arial" panose="020B0604020202020204" pitchFamily="34" charset="0"/>
              <a:buChar char="•"/>
              <a:defRPr sz="1600" kern="1200">
                <a:solidFill>
                  <a:srgbClr val="2F3C22"/>
                </a:solidFill>
                <a:latin typeface="+mn-lt"/>
                <a:ea typeface="+mn-ea"/>
                <a:cs typeface="+mn-cs"/>
              </a:defRPr>
            </a:lvl3pPr>
            <a:lvl4pPr marL="720000" indent="-216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2A674"/>
              </a:buClr>
              <a:buFont typeface="Arial" panose="020B0604020202020204" pitchFamily="34" charset="0"/>
              <a:buChar char="•"/>
              <a:defRPr sz="1600" b="0" kern="1200">
                <a:solidFill>
                  <a:srgbClr val="2F3C2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2A674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rgbClr val="2F3C22"/>
                </a:solidFill>
                <a:latin typeface="+mn-lt"/>
                <a:ea typeface="+mn-ea"/>
                <a:cs typeface="+mn-cs"/>
              </a:defRPr>
            </a:lvl5pPr>
            <a:lvl6pPr marL="108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2A674"/>
              </a:buClr>
              <a:buFont typeface="Arial" panose="020B0604020202020204" pitchFamily="34" charset="0"/>
              <a:buChar char="•"/>
              <a:defRPr sz="1600" kern="1200">
                <a:solidFill>
                  <a:srgbClr val="2F3C2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800" b="0" kern="1200" baseline="0">
                <a:solidFill>
                  <a:srgbClr val="2F3C2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800" b="1" kern="1200">
                <a:solidFill>
                  <a:srgbClr val="2F3C22"/>
                </a:solidFill>
                <a:latin typeface="+mj-lt"/>
                <a:ea typeface="+mn-ea"/>
                <a:cs typeface="+mn-cs"/>
              </a:defRPr>
            </a:lvl8pPr>
            <a:lvl9pPr marL="18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2A674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rgbClr val="2F3C2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Økonomisk ‘garanti for energibesparelser’ i energirenovering</a:t>
            </a:r>
          </a:p>
          <a:p>
            <a:r>
              <a:rPr lang="da-DK" dirty="0"/>
              <a:t>Hvis den beregnede besparelse ikke opnås, dækkes forskel</a:t>
            </a:r>
          </a:p>
          <a:p>
            <a:r>
              <a:rPr lang="da-DK" dirty="0"/>
              <a:t>‘Selvrisiko’ for de første 20-40 % under det forventede forbrug</a:t>
            </a:r>
          </a:p>
          <a:p>
            <a:r>
              <a:rPr lang="da-DK" dirty="0"/>
              <a:t>Garanti for resten fra privat aktør og fra fonden</a:t>
            </a:r>
          </a:p>
          <a:p>
            <a:r>
              <a:rPr lang="da-DK" dirty="0"/>
              <a:t>Administrationsgrundlag aftalt mellem ministeriet og LBF</a:t>
            </a:r>
          </a:p>
          <a:p>
            <a:r>
              <a:rPr lang="da-DK" dirty="0"/>
              <a:t>Forudsætter ikke en renoveringsstøttesag</a:t>
            </a:r>
          </a:p>
          <a:p>
            <a:endParaRPr lang="da-DK" dirty="0"/>
          </a:p>
          <a:p>
            <a:r>
              <a:rPr lang="da-DK" dirty="0"/>
              <a:t>Garantiramme  i fonden 400 mio.kr. frem til 2026</a:t>
            </a:r>
          </a:p>
          <a:p>
            <a:r>
              <a:rPr lang="da-DK" dirty="0"/>
              <a:t>Politisk forventes det at give investeringer på 6 mia. kr.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8369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BDC3B085-DC10-3591-A0A6-17BD2A9D5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1972" y="720000"/>
            <a:ext cx="3097715" cy="1188000"/>
          </a:xfrm>
        </p:spPr>
        <p:txBody>
          <a:bodyPr anchor="ctr">
            <a:normAutofit/>
          </a:bodyPr>
          <a:lstStyle/>
          <a:p>
            <a:r>
              <a:rPr lang="en-US" dirty="0" err="1"/>
              <a:t>Garanti</a:t>
            </a:r>
            <a:endParaRPr lang="en-US" dirty="0"/>
          </a:p>
        </p:txBody>
      </p:sp>
      <p:pic>
        <p:nvPicPr>
          <p:cNvPr id="8" name="Pladsholder til billede 7">
            <a:extLst>
              <a:ext uri="{FF2B5EF4-FFF2-40B4-BE49-F238E27FC236}">
                <a16:creationId xmlns:a16="http://schemas.microsoft.com/office/drawing/2014/main" id="{85181DA0-B28F-44C8-9051-11D2289BE4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769449" y="720000"/>
            <a:ext cx="6081355" cy="5382000"/>
          </a:xfrm>
          <a:prstGeom prst="rect">
            <a:avLst/>
          </a:prstGeom>
          <a:noFill/>
        </p:spPr>
      </p:pic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4B44FD1-24F0-4B48-8C28-7CBBDD0217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9138" y="6357600"/>
            <a:ext cx="1729650" cy="180000"/>
          </a:xfrm>
        </p:spPr>
        <p:txBody>
          <a:bodyPr anchor="b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11. oktober 2022</a:t>
            </a:r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42568A2C-583A-9A7F-5B7A-0031EB0B7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51100" y="6357600"/>
            <a:ext cx="4114800" cy="180000"/>
          </a:xfrm>
        </p:spPr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BE26CBF-DCB8-47E7-A3CE-2C35E169E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4768" y="6357600"/>
            <a:ext cx="394920" cy="180000"/>
          </a:xfrm>
        </p:spPr>
        <p:txBody>
          <a:bodyPr anchor="b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4C8C45C-947F-4981-8B3F-4F32E973C901}" type="slidenum">
              <a:rPr kumimoji="0" lang="da-DK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a-DK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C7D6CA47-9FB7-96D0-D330-7AF23E6FF6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08987" y="2268000"/>
            <a:ext cx="3060700" cy="38343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/>
              <a:t>Principper</a:t>
            </a:r>
            <a:r>
              <a:rPr lang="en-US" dirty="0"/>
              <a:t>:</a:t>
            </a:r>
          </a:p>
          <a:p>
            <a:r>
              <a:rPr lang="en-US" dirty="0" err="1"/>
              <a:t>beboerne</a:t>
            </a:r>
            <a:r>
              <a:rPr lang="en-US" dirty="0"/>
              <a:t> </a:t>
            </a:r>
            <a:r>
              <a:rPr lang="en-US" dirty="0" err="1"/>
              <a:t>får</a:t>
            </a:r>
            <a:r>
              <a:rPr lang="en-US" dirty="0"/>
              <a:t> </a:t>
            </a:r>
            <a:r>
              <a:rPr lang="en-US" dirty="0" err="1"/>
              <a:t>besparelsen</a:t>
            </a:r>
            <a:endParaRPr lang="en-US" dirty="0"/>
          </a:p>
          <a:p>
            <a:r>
              <a:rPr lang="en-US" dirty="0" err="1"/>
              <a:t>beboerne</a:t>
            </a:r>
            <a:r>
              <a:rPr lang="en-US" dirty="0"/>
              <a:t> </a:t>
            </a:r>
            <a:r>
              <a:rPr lang="en-US" dirty="0" err="1"/>
              <a:t>har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“</a:t>
            </a:r>
            <a:r>
              <a:rPr lang="en-US" dirty="0" err="1"/>
              <a:t>selvrisiko</a:t>
            </a:r>
            <a:r>
              <a:rPr lang="en-US" dirty="0"/>
              <a:t>”</a:t>
            </a:r>
          </a:p>
          <a:p>
            <a:r>
              <a:rPr lang="en-US" dirty="0"/>
              <a:t>i</a:t>
            </a:r>
            <a:r>
              <a:rPr lang="en-US"/>
              <a:t>kke-realiseret</a:t>
            </a:r>
            <a:r>
              <a:rPr lang="en-US" dirty="0"/>
              <a:t> </a:t>
            </a:r>
            <a:r>
              <a:rPr lang="en-US" dirty="0" err="1"/>
              <a:t>besparelse</a:t>
            </a:r>
            <a:r>
              <a:rPr lang="en-US" dirty="0"/>
              <a:t> </a:t>
            </a:r>
            <a:r>
              <a:rPr lang="en-US" dirty="0" err="1"/>
              <a:t>dækkes</a:t>
            </a:r>
            <a:r>
              <a:rPr lang="en-US" dirty="0"/>
              <a:t> 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69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E999D-57D9-46CB-BADD-29A8D314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3060000" cy="1188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a-DK" sz="2700"/>
              <a:t>Sagsgangen     – fra ansøgning til aftale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FC072000-6C21-B486-4D77-81C02BF252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138" y="2268000"/>
            <a:ext cx="3060700" cy="383435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700" dirty="0" err="1"/>
              <a:t>Ansøgning</a:t>
            </a:r>
            <a:endParaRPr lang="en-US" sz="1700" dirty="0"/>
          </a:p>
          <a:p>
            <a:pPr lvl="2">
              <a:lnSpc>
                <a:spcPct val="110000"/>
              </a:lnSpc>
            </a:pPr>
            <a:r>
              <a:rPr lang="en-US" sz="1700" dirty="0"/>
              <a:t>baseline</a:t>
            </a:r>
          </a:p>
          <a:p>
            <a:pPr lvl="2">
              <a:lnSpc>
                <a:spcPct val="110000"/>
              </a:lnSpc>
            </a:pPr>
            <a:r>
              <a:rPr lang="en-US" sz="1700" dirty="0" err="1"/>
              <a:t>projekt</a:t>
            </a:r>
            <a:endParaRPr lang="en-US" sz="1700" dirty="0"/>
          </a:p>
          <a:p>
            <a:pPr lvl="2">
              <a:lnSpc>
                <a:spcPct val="110000"/>
              </a:lnSpc>
            </a:pPr>
            <a:r>
              <a:rPr lang="en-US" sz="1700" dirty="0" err="1"/>
              <a:t>granskning</a:t>
            </a:r>
            <a:endParaRPr lang="en-US" sz="1700" dirty="0"/>
          </a:p>
          <a:p>
            <a:pPr>
              <a:lnSpc>
                <a:spcPct val="110000"/>
              </a:lnSpc>
            </a:pPr>
            <a:r>
              <a:rPr lang="en-US" sz="1700" dirty="0" err="1"/>
              <a:t>Aftale</a:t>
            </a:r>
            <a:endParaRPr lang="en-US" sz="1700" dirty="0"/>
          </a:p>
          <a:p>
            <a:pPr lvl="2">
              <a:lnSpc>
                <a:spcPct val="110000"/>
              </a:lnSpc>
            </a:pPr>
            <a:r>
              <a:rPr lang="en-US" sz="1700" dirty="0" err="1"/>
              <a:t>forventet</a:t>
            </a:r>
            <a:r>
              <a:rPr lang="en-US" sz="1700" dirty="0"/>
              <a:t> </a:t>
            </a:r>
            <a:r>
              <a:rPr lang="en-US" sz="1700" dirty="0" err="1"/>
              <a:t>energibesparelse</a:t>
            </a:r>
            <a:endParaRPr lang="en-US" sz="1700" dirty="0"/>
          </a:p>
          <a:p>
            <a:pPr>
              <a:lnSpc>
                <a:spcPct val="110000"/>
              </a:lnSpc>
            </a:pPr>
            <a:r>
              <a:rPr lang="en-US" sz="1700" dirty="0" err="1"/>
              <a:t>Udførelse</a:t>
            </a:r>
            <a:endParaRPr lang="en-US" sz="1700" dirty="0"/>
          </a:p>
          <a:p>
            <a:pPr>
              <a:lnSpc>
                <a:spcPct val="110000"/>
              </a:lnSpc>
            </a:pPr>
            <a:r>
              <a:rPr lang="en-US" sz="1700" dirty="0"/>
              <a:t>1 </a:t>
            </a:r>
            <a:r>
              <a:rPr lang="en-US" sz="1700" dirty="0" err="1"/>
              <a:t>års</a:t>
            </a:r>
            <a:r>
              <a:rPr lang="en-US" sz="1700" dirty="0"/>
              <a:t> </a:t>
            </a:r>
            <a:r>
              <a:rPr lang="en-US" sz="1700" dirty="0" err="1"/>
              <a:t>energieftersyn</a:t>
            </a:r>
            <a:endParaRPr lang="en-US" sz="1700" dirty="0"/>
          </a:p>
          <a:p>
            <a:pPr lvl="2">
              <a:lnSpc>
                <a:spcPct val="110000"/>
              </a:lnSpc>
            </a:pPr>
            <a:r>
              <a:rPr lang="en-US" sz="1700" dirty="0" err="1"/>
              <a:t>besparelse</a:t>
            </a:r>
            <a:r>
              <a:rPr lang="en-US" sz="1700" dirty="0"/>
              <a:t> </a:t>
            </a:r>
            <a:r>
              <a:rPr lang="en-US" sz="1700" dirty="0" err="1"/>
              <a:t>opnået</a:t>
            </a:r>
            <a:r>
              <a:rPr lang="en-US" sz="1700" dirty="0"/>
              <a:t>?</a:t>
            </a:r>
          </a:p>
          <a:p>
            <a:pPr lvl="2">
              <a:lnSpc>
                <a:spcPct val="110000"/>
              </a:lnSpc>
            </a:pPr>
            <a:r>
              <a:rPr lang="en-US" sz="1700" dirty="0" err="1"/>
              <a:t>evt</a:t>
            </a:r>
            <a:r>
              <a:rPr lang="en-US" sz="1700" dirty="0"/>
              <a:t>. </a:t>
            </a:r>
            <a:r>
              <a:rPr lang="en-US" sz="1700" dirty="0" err="1"/>
              <a:t>korrigerende</a:t>
            </a:r>
            <a:r>
              <a:rPr lang="en-US" sz="1700" dirty="0"/>
              <a:t> </a:t>
            </a:r>
            <a:r>
              <a:rPr lang="en-US" sz="1700" dirty="0" err="1"/>
              <a:t>tiltag</a:t>
            </a:r>
            <a:endParaRPr lang="en-US" sz="17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B2712-8AB2-4450-A0C7-1ADFD6A10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9138" y="6357600"/>
            <a:ext cx="1729650" cy="180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da-DK" dirty="0"/>
              <a:t>11. oktober 2022</a:t>
            </a:r>
          </a:p>
        </p:txBody>
      </p:sp>
      <p:sp>
        <p:nvSpPr>
          <p:cNvPr id="40" name="Footer Placeholder 5">
            <a:extLst>
              <a:ext uri="{FF2B5EF4-FFF2-40B4-BE49-F238E27FC236}">
                <a16:creationId xmlns:a16="http://schemas.microsoft.com/office/drawing/2014/main" id="{EAC54EDB-F7E0-0575-8386-C820CE2F0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51100" y="6357600"/>
            <a:ext cx="4114800" cy="180000"/>
          </a:xfrm>
        </p:spPr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1C1A67-0EF1-40CA-8561-082ADCEF8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4768" y="6357600"/>
            <a:ext cx="394920" cy="180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4C8C45C-947F-4981-8B3F-4F32E973C901}" type="slidenum">
              <a:rPr lang="da-DK" smtClean="0"/>
              <a:pPr>
                <a:spcAft>
                  <a:spcPts val="600"/>
                </a:spcAft>
              </a:pPr>
              <a:t>25</a:t>
            </a:fld>
            <a:endParaRPr lang="da-DK"/>
          </a:p>
        </p:txBody>
      </p:sp>
      <p:graphicFrame>
        <p:nvGraphicFramePr>
          <p:cNvPr id="8" name="Text Placeholder 2">
            <a:extLst>
              <a:ext uri="{FF2B5EF4-FFF2-40B4-BE49-F238E27FC236}">
                <a16:creationId xmlns:a16="http://schemas.microsoft.com/office/drawing/2014/main" id="{21492CF5-542E-89B8-3A19-1D7DFCB19645}"/>
              </a:ext>
            </a:extLst>
          </p:cNvPr>
          <p:cNvGraphicFramePr/>
          <p:nvPr>
            <p:extLst/>
          </p:nvPr>
        </p:nvGraphicFramePr>
        <p:xfrm>
          <a:off x="5328600" y="720000"/>
          <a:ext cx="6141087" cy="538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912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08591-4767-4947-834B-F659BEB21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Alt det med småt…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7791A1-ED0F-45AB-A1A8-A7C428A0CA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/>
              <a:t>Grøn garanti: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Ikke en finansieringsordning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Garantiperiode 5 - 10 år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Energiforbrug og indeklima skal dokumenteres og følges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Forventet besparelse skal attesteres af uvildig rådgiver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Beboerne skal have en del af besparelsen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Korrigerende tiltag iværksættes, hvis besparelse ikke opnås</a:t>
            </a:r>
          </a:p>
          <a:p>
            <a:pPr marL="0" indent="0">
              <a:buNone/>
            </a:pPr>
            <a:r>
              <a:rPr lang="da-DK" dirty="0"/>
              <a:t>   </a:t>
            </a:r>
          </a:p>
          <a:p>
            <a:pPr marL="0" indent="0">
              <a:buNone/>
            </a:pPr>
            <a:r>
              <a:rPr lang="da-DK" dirty="0"/>
              <a:t>                                              ….. se mere på www.lbf.dk</a:t>
            </a:r>
          </a:p>
          <a:p>
            <a:pPr marL="0" indent="0">
              <a:buNone/>
            </a:pPr>
            <a:r>
              <a:rPr lang="da-DK" dirty="0"/>
              <a:t>       </a:t>
            </a:r>
          </a:p>
          <a:p>
            <a:pPr marL="0" indent="0">
              <a:buNone/>
            </a:pPr>
            <a:r>
              <a:rPr lang="da-DK" dirty="0"/>
              <a:t>                                                  </a:t>
            </a:r>
          </a:p>
          <a:p>
            <a:pPr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26921-3246-4F84-A381-0ABE25CC515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a-DK" dirty="0"/>
              <a:t>11. oktober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423D2-D57F-41A8-BC26-DA635E2D5F2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CDD319-FCDD-440D-A814-3CC098DF37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26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8697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D00DE4-29A8-72CB-4B59-AE6BF3271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Puljer mm. </a:t>
            </a:r>
          </a:p>
        </p:txBody>
      </p:sp>
      <p:pic>
        <p:nvPicPr>
          <p:cNvPr id="8" name="Pladsholder til indhold 7">
            <a:extLst>
              <a:ext uri="{FF2B5EF4-FFF2-40B4-BE49-F238E27FC236}">
                <a16:creationId xmlns:a16="http://schemas.microsoft.com/office/drawing/2014/main" id="{8B8D97B4-A2F8-927C-9E51-C07AD77AA3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90552" y="1908000"/>
            <a:ext cx="7236256" cy="3610921"/>
          </a:xfrm>
          <a:prstGeom prst="rect">
            <a:avLst/>
          </a:prstGeo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DEF97E5-4693-D5F4-DA76-9E77F02E95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Bæredygtighed</a:t>
            </a:r>
          </a:p>
          <a:p>
            <a:r>
              <a:rPr lang="da-DK" dirty="0"/>
              <a:t>Digitalisering</a:t>
            </a:r>
          </a:p>
          <a:p>
            <a:r>
              <a:rPr lang="da-DK" dirty="0"/>
              <a:t>Boliger til ældre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477AD90-2445-01DC-E415-9C1463B3E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dirty="0"/>
              <a:t>11. Oktober 2022</a:t>
            </a:r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F119AC64-D477-1E0B-F449-C5CDB8427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72C169A-2577-61AE-C210-799BAAC19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27</a:t>
            </a:fld>
            <a:endParaRPr lang="da-DK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3D428CC-CE59-45F1-04C3-FCBA7FA73C42}"/>
              </a:ext>
            </a:extLst>
          </p:cNvPr>
          <p:cNvSpPr/>
          <p:nvPr/>
        </p:nvSpPr>
        <p:spPr>
          <a:xfrm>
            <a:off x="7989905" y="4589756"/>
            <a:ext cx="1104702" cy="650364"/>
          </a:xfrm>
          <a:prstGeom prst="ellipse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1800" noProof="0" dirty="0" err="1">
              <a:solidFill>
                <a:schemeClr val="bg1"/>
              </a:solidFill>
            </a:endParaRPr>
          </a:p>
        </p:txBody>
      </p:sp>
      <p:sp>
        <p:nvSpPr>
          <p:cNvPr id="12" name="Pil: højre 11">
            <a:extLst>
              <a:ext uri="{FF2B5EF4-FFF2-40B4-BE49-F238E27FC236}">
                <a16:creationId xmlns:a16="http://schemas.microsoft.com/office/drawing/2014/main" id="{A5D0E5D7-B3AF-93B1-3A57-E3616F433256}"/>
              </a:ext>
            </a:extLst>
          </p:cNvPr>
          <p:cNvSpPr/>
          <p:nvPr/>
        </p:nvSpPr>
        <p:spPr>
          <a:xfrm rot="19402219">
            <a:off x="6735906" y="5432290"/>
            <a:ext cx="1397285" cy="452063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1800" noProof="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94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>Hvad styrelsen gør for at understøtte sektorens energieffektiviseringsarbejde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1199456" y="1817443"/>
            <a:ext cx="9797384" cy="3022412"/>
          </a:xfrm>
        </p:spPr>
        <p:txBody>
          <a:bodyPr/>
          <a:lstStyle/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6"/>
          </p:nvPr>
        </p:nvSpPr>
        <p:spPr>
          <a:xfrm>
            <a:off x="1200040" y="2362388"/>
            <a:ext cx="9796800" cy="2379643"/>
          </a:xfrm>
        </p:spPr>
        <p:txBody>
          <a:bodyPr/>
          <a:lstStyle/>
          <a:p>
            <a:r>
              <a:rPr lang="da-DK" dirty="0" smtClean="0"/>
              <a:t>Fokus på drift, ikke renovering eller nybyggeri, selvom dette er vigtigt</a:t>
            </a:r>
          </a:p>
          <a:p>
            <a:r>
              <a:rPr lang="da-DK" dirty="0" smtClean="0"/>
              <a:t>Laver tilsynstema om bæredygtighed</a:t>
            </a:r>
          </a:p>
          <a:p>
            <a:r>
              <a:rPr lang="da-DK" dirty="0" smtClean="0"/>
              <a:t>Fokus på de syv effektivitetstals konti, fokus på </a:t>
            </a:r>
            <a:r>
              <a:rPr lang="da-DK" dirty="0" err="1" smtClean="0"/>
              <a:t>triple</a:t>
            </a:r>
            <a:r>
              <a:rPr lang="da-DK" dirty="0" smtClean="0"/>
              <a:t> </a:t>
            </a:r>
            <a:r>
              <a:rPr lang="da-DK" dirty="0" err="1" smtClean="0"/>
              <a:t>bottom</a:t>
            </a:r>
            <a:r>
              <a:rPr lang="da-DK" dirty="0" smtClean="0"/>
              <a:t> line løsninger</a:t>
            </a:r>
          </a:p>
          <a:p>
            <a:endParaRPr lang="da-DK" dirty="0" smtClean="0"/>
          </a:p>
        </p:txBody>
      </p:sp>
    </p:spTree>
    <p:extLst>
      <p:ext uri="{BB962C8B-B14F-4D97-AF65-F5344CB8AC3E}">
        <p14:creationId xmlns:p14="http://schemas.microsoft.com/office/powerpoint/2010/main" val="89321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3C0F8-0171-480A-9D99-651FE1A741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/>
              <a:t>Henlæggelser </a:t>
            </a:r>
            <a:r>
              <a:rPr lang="da-DK" dirty="0"/>
              <a:t>og det almene bygningsregister DCAB, grønne garantier og grøn baseline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5DDCE3-0936-49A6-9EE2-84A17FDE64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 smtClean="0"/>
              <a:t>Evy Nielsen, Centerchef, Center for Almen Analyse</a:t>
            </a:r>
            <a:endParaRPr lang="da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2BF37-9F87-4248-897E-69F30ED27EF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CC86A5A-510F-487E-9D30-AA5966302308}" type="datetime2">
              <a:rPr lang="da-DK" smtClean="0"/>
              <a:t>17. oktober 2022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8BEED-730C-4463-9110-1D22DF8650D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32DF12-3039-4218-A087-2278D6E0EAC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5273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24169E9-5D58-4D43-BF5C-263D46C36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5</a:t>
            </a:fld>
            <a:endParaRPr lang="da-DK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A242F4F-DD76-46E7-8F0B-6C5CCFCD8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Etablering af baseline for Energiforbrug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B1B95A56-9A1C-4BEB-B768-D0D0DD378B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Effektiviseringsaftalen, 300 mio. kr. i </a:t>
            </a: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</a:rPr>
              <a:t>energieffektiviseringer 2020 – 2026 målt på udgiftsniveauet til energiforbrug</a:t>
            </a:r>
            <a:endParaRPr lang="da-DK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</a:rPr>
              <a:t>LBF indgået aftale med ekstern rådgiver om etablering baseline på baggrund af konkrete forbrugsdata 2020. Derefter årlig opdatering frem til 2026.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Etablering af baseline på energiforbrug for </a:t>
            </a: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</a:rPr>
              <a:t>i</a:t>
            </a: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ndividuel og fællesforbrug på el og varme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</a:rPr>
              <a:t>Baseline opgøres årligt hhv. graddagskorrigeret og </a:t>
            </a:r>
            <a:r>
              <a:rPr lang="da-DK" dirty="0" err="1">
                <a:latin typeface="Calibri" panose="020F0502020204030204" pitchFamily="34" charset="0"/>
                <a:ea typeface="Calibri" panose="020F0502020204030204" pitchFamily="34" charset="0"/>
              </a:rPr>
              <a:t>ukorrigeret</a:t>
            </a: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da-DK" dirty="0"/>
              <a:t>kr.; kWh ; CO₂-</a:t>
            </a:r>
            <a:r>
              <a:rPr lang="da-DK" dirty="0" err="1"/>
              <a:t>eq</a:t>
            </a:r>
            <a:endParaRPr lang="da-DK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</a:rPr>
              <a:t>Datafangsten har været svær og dækningsgraden kan forbedres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</a:rPr>
              <a:t>På sigt datafangst fra Bygningshub</a:t>
            </a:r>
            <a:endParaRPr lang="da-DK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da-DK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8188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ECACDD6-6441-786C-70B1-B93984B78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203" y="215810"/>
            <a:ext cx="11222182" cy="664219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09736DC6-A8F2-4504-8D87-5F6A34F63646}"/>
              </a:ext>
            </a:extLst>
          </p:cNvPr>
          <p:cNvSpPr/>
          <p:nvPr/>
        </p:nvSpPr>
        <p:spPr>
          <a:xfrm>
            <a:off x="3996267" y="152400"/>
            <a:ext cx="1642533" cy="990600"/>
          </a:xfrm>
          <a:prstGeom prst="ellipse">
            <a:avLst/>
          </a:prstGeom>
          <a:noFill/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dirty="0" err="1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8695D52-5240-4F8F-BE24-616B3F7C38EC}"/>
              </a:ext>
            </a:extLst>
          </p:cNvPr>
          <p:cNvSpPr/>
          <p:nvPr/>
        </p:nvSpPr>
        <p:spPr>
          <a:xfrm>
            <a:off x="9974547" y="3996649"/>
            <a:ext cx="958229" cy="780311"/>
          </a:xfrm>
          <a:prstGeom prst="ellipse">
            <a:avLst/>
          </a:prstGeom>
          <a:noFill/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82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CB1EFCC-AF3C-5390-141F-5C0BF1F3C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38" y="0"/>
            <a:ext cx="11658929" cy="682312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FC14859-DF70-4A0F-AD37-64CE5D9B6044}"/>
              </a:ext>
            </a:extLst>
          </p:cNvPr>
          <p:cNvSpPr/>
          <p:nvPr/>
        </p:nvSpPr>
        <p:spPr>
          <a:xfrm>
            <a:off x="5554134" y="76200"/>
            <a:ext cx="1642533" cy="990600"/>
          </a:xfrm>
          <a:prstGeom prst="ellipse">
            <a:avLst/>
          </a:prstGeom>
          <a:noFill/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dirty="0" err="1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6E738E7-85D3-44E1-93C1-24C3506B3123}"/>
              </a:ext>
            </a:extLst>
          </p:cNvPr>
          <p:cNvSpPr/>
          <p:nvPr/>
        </p:nvSpPr>
        <p:spPr>
          <a:xfrm>
            <a:off x="10937438" y="4011823"/>
            <a:ext cx="958229" cy="780311"/>
          </a:xfrm>
          <a:prstGeom prst="ellipse">
            <a:avLst/>
          </a:prstGeom>
          <a:noFill/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90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3ACDCAD-A148-4BA3-99FD-2076DA997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Resultat Baseline 2020 – graddage korrigeret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880E22-9C5B-4158-B462-8E0FA8414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dirty="0"/>
              <a:t>Tilsynskonference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EFD13DD-FBB1-42D2-8346-9C027B249A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138" y="512968"/>
            <a:ext cx="11072484" cy="253041"/>
          </a:xfrm>
        </p:spPr>
        <p:txBody>
          <a:bodyPr>
            <a:normAutofit/>
          </a:bodyPr>
          <a:lstStyle/>
          <a:p>
            <a:r>
              <a:rPr lang="da-DK" dirty="0"/>
              <a:t>Etablering af baseline for energiforbrug 2020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20CAA3-B5BB-E10E-1474-5A1421A2B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Baseline 2020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8C479B9-3D46-DF40-6AFB-E2A0DE36A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E5E8161-8C31-5125-9CBD-57FF32022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123" y="1807358"/>
            <a:ext cx="10415678" cy="11043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35421AE-5C20-B2B8-AA0D-A2904A26B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91" y="4493998"/>
            <a:ext cx="10488397" cy="123935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9F06FBA-42B5-78FB-3AD4-1B90BFAB1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517" y="3244717"/>
            <a:ext cx="10457251" cy="113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91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59B5CFEC-2740-5A55-111F-4AB099053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D05DB-49AD-4884-A571-EF52AAF0D34D}" type="datetime2">
              <a:rPr lang="da-DK" smtClean="0"/>
              <a:t>17. oktober 2022</a:t>
            </a:fld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75903425-3B19-0D99-085A-4482D6307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9E3583C-EEE1-2069-6653-C41AD87CF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9</a:t>
            </a:fld>
            <a:endParaRPr lang="da-DK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F462F1D-CE29-F4B9-4072-8C0BB509B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Det Centrale Almene bygningsregister - DCAB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AEA94094-453C-B5B5-29DC-21B669A845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 algn="just">
              <a:lnSpc>
                <a:spcPct val="115000"/>
              </a:lnSpc>
              <a:buNone/>
            </a:pPr>
            <a:r>
              <a:rPr lang="da-DK" dirty="0">
                <a:solidFill>
                  <a:srgbClr val="3B3B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DBK ekstern granskning af de almene boligafdelingers drifts- og vedligeholdelsesplaner hvert 5. år</a:t>
            </a:r>
          </a:p>
          <a:p>
            <a:pPr algn="just">
              <a:lnSpc>
                <a:spcPct val="115000"/>
              </a:lnSpc>
            </a:pPr>
            <a:endParaRPr lang="da-DK" sz="1800" dirty="0">
              <a:solidFill>
                <a:srgbClr val="3B3B3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15000"/>
              </a:lnSpc>
              <a:buNone/>
            </a:pPr>
            <a:r>
              <a:rPr lang="da-DK" sz="1800" dirty="0">
                <a:solidFill>
                  <a:srgbClr val="3B3B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Grundlag for granskningsprocessen, herunder indsamling og bearbejdelse af data fra boligorganisationernes indberetninger, de eksterne data samt data fra den eksterne granskning, samt sammenstilling og præsentation af resultaterne af granskningen.</a:t>
            </a:r>
          </a:p>
          <a:p>
            <a:pPr marL="257175" indent="-257175" defTabSz="342900">
              <a:spcBef>
                <a:spcPts val="1125"/>
              </a:spcBef>
              <a:spcAft>
                <a:spcPts val="600"/>
              </a:spcAft>
              <a:buClr>
                <a:srgbClr val="309762"/>
              </a:buClr>
              <a:buSzPct val="100000"/>
              <a:buFont typeface="Courier New" panose="02070309020205020404" pitchFamily="49" charset="0"/>
              <a:buChar char="o"/>
              <a:tabLst>
                <a:tab pos="342900" algn="l"/>
              </a:tabLst>
              <a:defRPr/>
            </a:pPr>
            <a:r>
              <a:rPr lang="da-DK" sz="1800" dirty="0">
                <a:solidFill>
                  <a:srgbClr val="3B3B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 register over bygningsdele og vedligeholdelsestilstanden i almene byggerier</a:t>
            </a:r>
          </a:p>
          <a:p>
            <a:pPr marL="257175" indent="-257175" defTabSz="342900">
              <a:spcBef>
                <a:spcPts val="1125"/>
              </a:spcBef>
              <a:spcAft>
                <a:spcPts val="600"/>
              </a:spcAft>
              <a:buClr>
                <a:srgbClr val="309762"/>
              </a:buClr>
              <a:buSzPct val="100000"/>
              <a:buFont typeface="Courier New" panose="02070309020205020404" pitchFamily="49" charset="0"/>
              <a:buChar char="o"/>
              <a:tabLst>
                <a:tab pos="342900" algn="l"/>
              </a:tabLst>
              <a:defRPr/>
            </a:pPr>
            <a:r>
              <a:rPr lang="da-DK" sz="1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Sammenkobling med energidata (energimærker, forbrugsdata mv.)</a:t>
            </a:r>
          </a:p>
          <a:p>
            <a:pPr marL="257175" indent="-257175" defTabSz="342900">
              <a:spcBef>
                <a:spcPts val="1125"/>
              </a:spcBef>
              <a:spcAft>
                <a:spcPts val="600"/>
              </a:spcAft>
              <a:buClr>
                <a:srgbClr val="309762"/>
              </a:buClr>
              <a:buSzPct val="100000"/>
              <a:buFont typeface="Courier New" panose="02070309020205020404" pitchFamily="49" charset="0"/>
              <a:buChar char="o"/>
              <a:tabLst>
                <a:tab pos="342900" algn="l"/>
              </a:tabLst>
              <a:defRPr/>
            </a:pPr>
            <a:r>
              <a:rPr lang="da-DK" sz="1800" dirty="0">
                <a:solidFill>
                  <a:srgbClr val="3B3B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Samlet overblik over både vedligeholdelsestilstand, kvalificering af henlæggelsesgrundlag og energipotentiale</a:t>
            </a:r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094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ndbyggefonden">
  <a:themeElements>
    <a:clrScheme name="LBF">
      <a:dk1>
        <a:srgbClr val="000000"/>
      </a:dk1>
      <a:lt1>
        <a:srgbClr val="FFFFFF"/>
      </a:lt1>
      <a:dk2>
        <a:srgbClr val="2D4550"/>
      </a:dk2>
      <a:lt2>
        <a:srgbClr val="EAF6F1"/>
      </a:lt2>
      <a:accent1>
        <a:srgbClr val="267D59"/>
      </a:accent1>
      <a:accent2>
        <a:srgbClr val="2AA772"/>
      </a:accent2>
      <a:accent3>
        <a:srgbClr val="60BD96"/>
      </a:accent3>
      <a:accent4>
        <a:srgbClr val="405E78"/>
      </a:accent4>
      <a:accent5>
        <a:srgbClr val="597995"/>
      </a:accent5>
      <a:accent6>
        <a:srgbClr val="839BB0"/>
      </a:accent6>
      <a:hlink>
        <a:srgbClr val="32A674"/>
      </a:hlink>
      <a:folHlink>
        <a:srgbClr val="1D6B4A"/>
      </a:folHlink>
    </a:clrScheme>
    <a:fontScheme name="LBF">
      <a:majorFont>
        <a:latin typeface="Merriweather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solidFill>
            <a:schemeClr val="accent3"/>
          </a:solidFill>
        </a:ln>
      </a:spPr>
      <a:bodyPr lIns="72000" tIns="36000" rIns="72000" bIns="36000" rtlCol="0" anchor="ctr"/>
      <a:lstStyle>
        <a:defPPr algn="ctr">
          <a:defRPr sz="1800" noProof="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800" dirty="0" err="1" smtClean="0">
            <a:solidFill>
              <a:srgbClr val="2F3C22"/>
            </a:solidFill>
          </a:defRPr>
        </a:defPPr>
      </a:lstStyle>
    </a:txDef>
  </a:objectDefaults>
  <a:extraClrSchemeLst/>
  <a:custClrLst>
    <a:custClr name="Orange">
      <a:srgbClr val="D66B49"/>
    </a:custClr>
    <a:custClr name="Grøn">
      <a:srgbClr val="B0CB37"/>
    </a:custClr>
    <a:custClr name="Lys blå">
      <a:srgbClr val="80D4E0"/>
    </a:custClr>
    <a:custClr name="Tyrkis">
      <a:srgbClr val="01A9C1"/>
    </a:custClr>
    <a:custClr name="Lilla">
      <a:srgbClr val="8D69AA"/>
    </a:custClr>
    <a:custClr name="Grå 1">
      <a:srgbClr val="50575E"/>
    </a:custClr>
    <a:custClr name="Grå 2">
      <a:srgbClr val="E0E3E5"/>
    </a:custClr>
    <a:custClr name="Grå 3">
      <a:srgbClr val="F1F3F4"/>
    </a:custClr>
  </a:custClrLst>
  <a:extLst>
    <a:ext uri="{05A4C25C-085E-4340-85A3-A5531E510DB2}">
      <thm15:themeFamily xmlns:thm15="http://schemas.microsoft.com/office/thememl/2012/main" name="Landsbyggefonden skabelon.potx" id="{FCC57FC4-34ED-4976-8FBB-7BC6D198347A}" vid="{97BBDA6A-D5C2-4A82-930C-D09FE861FA60}"/>
    </a:ext>
  </a:extLst>
</a:theme>
</file>

<file path=ppt/theme/theme2.xml><?xml version="1.0" encoding="utf-8"?>
<a:theme xmlns:a="http://schemas.openxmlformats.org/drawingml/2006/main" name="Office-tema">
  <a:themeElements>
    <a:clrScheme name="LBF">
      <a:dk1>
        <a:srgbClr val="000000"/>
      </a:dk1>
      <a:lt1>
        <a:srgbClr val="FFFFFF"/>
      </a:lt1>
      <a:dk2>
        <a:srgbClr val="277D59"/>
      </a:dk2>
      <a:lt2>
        <a:srgbClr val="EAF6F0"/>
      </a:lt2>
      <a:accent1>
        <a:srgbClr val="DBEFE6"/>
      </a:accent1>
      <a:accent2>
        <a:srgbClr val="2C4550"/>
      </a:accent2>
      <a:accent3>
        <a:srgbClr val="203444"/>
      </a:accent3>
      <a:accent4>
        <a:srgbClr val="1D6C49"/>
      </a:accent4>
      <a:accent5>
        <a:srgbClr val="F0F3F3"/>
      </a:accent5>
      <a:accent6>
        <a:srgbClr val="63808D"/>
      </a:accent6>
      <a:hlink>
        <a:srgbClr val="32A674"/>
      </a:hlink>
      <a:folHlink>
        <a:srgbClr val="1D6B4A"/>
      </a:folHlink>
    </a:clrScheme>
    <a:fontScheme name="LBF">
      <a:majorFont>
        <a:latin typeface="Merriweather"/>
        <a:ea typeface=""/>
        <a:cs typeface=""/>
      </a:majorFont>
      <a:minorFont>
        <a:latin typeface="Open Sans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Orange">
      <a:srgbClr val="D66B49"/>
    </a:custClr>
    <a:custClr name="Grøn">
      <a:srgbClr val="B0CB37"/>
    </a:custClr>
    <a:custClr name="Lys blå">
      <a:srgbClr val="80D4E0"/>
    </a:custClr>
    <a:custClr name="Tyrkis">
      <a:srgbClr val="01A9C1"/>
    </a:custClr>
    <a:custClr name="Lilla">
      <a:srgbClr val="8D69AA"/>
    </a:custClr>
    <a:custClr name="Grå 1">
      <a:srgbClr val="50575E"/>
    </a:custClr>
    <a:custClr name="Grå 2">
      <a:srgbClr val="E0E3E5"/>
    </a:custClr>
    <a:custClr name="Grå 3">
      <a:srgbClr val="F1F3F4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LBF">
      <a:dk1>
        <a:srgbClr val="000000"/>
      </a:dk1>
      <a:lt1>
        <a:srgbClr val="FFFFFF"/>
      </a:lt1>
      <a:dk2>
        <a:srgbClr val="277D59"/>
      </a:dk2>
      <a:lt2>
        <a:srgbClr val="EAF6F0"/>
      </a:lt2>
      <a:accent1>
        <a:srgbClr val="DBEFE6"/>
      </a:accent1>
      <a:accent2>
        <a:srgbClr val="2C4550"/>
      </a:accent2>
      <a:accent3>
        <a:srgbClr val="203444"/>
      </a:accent3>
      <a:accent4>
        <a:srgbClr val="1D6C49"/>
      </a:accent4>
      <a:accent5>
        <a:srgbClr val="F0F3F3"/>
      </a:accent5>
      <a:accent6>
        <a:srgbClr val="63808D"/>
      </a:accent6>
      <a:hlink>
        <a:srgbClr val="32A674"/>
      </a:hlink>
      <a:folHlink>
        <a:srgbClr val="1D6B4A"/>
      </a:folHlink>
    </a:clrScheme>
    <a:fontScheme name="LBF">
      <a:majorFont>
        <a:latin typeface="Merriweather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Orange">
      <a:srgbClr val="D66B49"/>
    </a:custClr>
    <a:custClr name="Grøn">
      <a:srgbClr val="B0CB37"/>
    </a:custClr>
    <a:custClr name="Lys blå">
      <a:srgbClr val="80D4E0"/>
    </a:custClr>
    <a:custClr name="Tyrkis">
      <a:srgbClr val="01A9C1"/>
    </a:custClr>
    <a:custClr name="Lilla">
      <a:srgbClr val="8D69AA"/>
    </a:custClr>
    <a:custClr name="Grå 1">
      <a:srgbClr val="50575E"/>
    </a:custClr>
    <a:custClr name="Grå 2">
      <a:srgbClr val="E0E3E5"/>
    </a:custClr>
    <a:custClr name="Grå 3">
      <a:srgbClr val="F1F3F4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Landsbyggefonden skabelon</Template>
  <TotalTime>721</TotalTime>
  <Words>1223</Words>
  <Application>Microsoft Office PowerPoint</Application>
  <PresentationFormat>Widescreen</PresentationFormat>
  <Paragraphs>270</Paragraphs>
  <Slides>27</Slides>
  <Notes>13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8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27</vt:i4>
      </vt:variant>
    </vt:vector>
  </HeadingPairs>
  <TitlesOfParts>
    <vt:vector size="36" baseType="lpstr">
      <vt:lpstr>Times New Roman</vt:lpstr>
      <vt:lpstr>Courier New</vt:lpstr>
      <vt:lpstr>Merriweather</vt:lpstr>
      <vt:lpstr>Symbol</vt:lpstr>
      <vt:lpstr>Arial</vt:lpstr>
      <vt:lpstr>Calibri</vt:lpstr>
      <vt:lpstr>Open Sans</vt:lpstr>
      <vt:lpstr>Verdana</vt:lpstr>
      <vt:lpstr>Landbyggefonden</vt:lpstr>
      <vt:lpstr>Workshop 3: Den grønne workshop  </vt:lpstr>
      <vt:lpstr>Effektiviseringsaftalen</vt:lpstr>
      <vt:lpstr>Hvad styrelsen gør for at understøtte sektorens energieffektiviseringsarbejde</vt:lpstr>
      <vt:lpstr>Henlæggelser og det almene bygningsregister DCAB, grønne garantier og grøn baseline</vt:lpstr>
      <vt:lpstr>Etablering af baseline for Energiforbrug</vt:lpstr>
      <vt:lpstr>PowerPoint-præsentation</vt:lpstr>
      <vt:lpstr>PowerPoint-præsentation</vt:lpstr>
      <vt:lpstr>Resultat Baseline 2020 – graddage korrigeret</vt:lpstr>
      <vt:lpstr>Det Centrale Almene bygningsregister - DCAB</vt:lpstr>
      <vt:lpstr>Datafangst i DCAB</vt:lpstr>
      <vt:lpstr>Status </vt:lpstr>
      <vt:lpstr>Granskningsrapporten</vt:lpstr>
      <vt:lpstr>Granskningsmaterialet</vt:lpstr>
      <vt:lpstr>Kvalitetssikring og Evaluering</vt:lpstr>
      <vt:lpstr>På vej i DCAB..</vt:lpstr>
      <vt:lpstr> Grøn garanti og energiscreeninger </vt:lpstr>
      <vt:lpstr>Den grønne, bæredygtige by     – hvad gør vi?</vt:lpstr>
      <vt:lpstr>Den grønne, bæredygtige by  – hvad gør vi?</vt:lpstr>
      <vt:lpstr>Nye muligheder!</vt:lpstr>
      <vt:lpstr>PowerPoint-præsentation</vt:lpstr>
      <vt:lpstr>Energi- og klimascreening - en del af Boligaftale 2020</vt:lpstr>
      <vt:lpstr>Alt det med småt……</vt:lpstr>
      <vt:lpstr>Grøn garanti  – en del af Boligaftale 2020</vt:lpstr>
      <vt:lpstr>Garanti</vt:lpstr>
      <vt:lpstr>Sagsgangen     – fra ansøgning til aftale</vt:lpstr>
      <vt:lpstr>Alt det med småt…</vt:lpstr>
      <vt:lpstr>Puljer mm. </vt:lpstr>
    </vt:vector>
  </TitlesOfParts>
  <Company>Boligselskabernes Hus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Evy Ivarsson Nielsen</dc:creator>
  <cp:lastModifiedBy>Trine Tornøe Platz</cp:lastModifiedBy>
  <cp:revision>29</cp:revision>
  <dcterms:created xsi:type="dcterms:W3CDTF">2022-10-07T09:37:07Z</dcterms:created>
  <dcterms:modified xsi:type="dcterms:W3CDTF">2022-10-17T08:10:40Z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">
    <vt:lpwstr>www.omnidocs.com</vt:lpwstr>
  </property>
</Properties>
</file>